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5"/>
    <p:sldMasterId id="2147483663" r:id="rId6"/>
    <p:sldMasterId id="2147483669" r:id="rId7"/>
  </p:sldMasterIdLst>
  <p:notesMasterIdLst>
    <p:notesMasterId r:id="rId61"/>
  </p:notesMasterIdLst>
  <p:sldIdLst>
    <p:sldId id="256" r:id="rId8"/>
    <p:sldId id="312" r:id="rId9"/>
    <p:sldId id="295" r:id="rId10"/>
    <p:sldId id="296" r:id="rId11"/>
    <p:sldId id="276" r:id="rId12"/>
    <p:sldId id="277" r:id="rId13"/>
    <p:sldId id="260" r:id="rId14"/>
    <p:sldId id="288" r:id="rId15"/>
    <p:sldId id="264" r:id="rId16"/>
    <p:sldId id="265" r:id="rId17"/>
    <p:sldId id="266" r:id="rId18"/>
    <p:sldId id="283" r:id="rId19"/>
    <p:sldId id="285" r:id="rId20"/>
    <p:sldId id="284" r:id="rId21"/>
    <p:sldId id="287" r:id="rId22"/>
    <p:sldId id="268" r:id="rId23"/>
    <p:sldId id="313" r:id="rId24"/>
    <p:sldId id="298" r:id="rId25"/>
    <p:sldId id="263" r:id="rId26"/>
    <p:sldId id="272" r:id="rId27"/>
    <p:sldId id="270" r:id="rId28"/>
    <p:sldId id="291" r:id="rId29"/>
    <p:sldId id="273" r:id="rId30"/>
    <p:sldId id="289" r:id="rId31"/>
    <p:sldId id="294" r:id="rId32"/>
    <p:sldId id="299" r:id="rId33"/>
    <p:sldId id="300" r:id="rId34"/>
    <p:sldId id="290" r:id="rId35"/>
    <p:sldId id="274" r:id="rId36"/>
    <p:sldId id="301" r:id="rId37"/>
    <p:sldId id="275" r:id="rId38"/>
    <p:sldId id="278" r:id="rId39"/>
    <p:sldId id="302" r:id="rId40"/>
    <p:sldId id="303" r:id="rId41"/>
    <p:sldId id="316" r:id="rId42"/>
    <p:sldId id="320" r:id="rId43"/>
    <p:sldId id="306" r:id="rId44"/>
    <p:sldId id="317" r:id="rId45"/>
    <p:sldId id="321" r:id="rId46"/>
    <p:sldId id="318" r:id="rId47"/>
    <p:sldId id="322" r:id="rId48"/>
    <p:sldId id="323" r:id="rId49"/>
    <p:sldId id="324" r:id="rId50"/>
    <p:sldId id="307" r:id="rId51"/>
    <p:sldId id="311" r:id="rId52"/>
    <p:sldId id="325" r:id="rId53"/>
    <p:sldId id="308" r:id="rId54"/>
    <p:sldId id="328" r:id="rId55"/>
    <p:sldId id="329" r:id="rId56"/>
    <p:sldId id="315" r:id="rId57"/>
    <p:sldId id="326" r:id="rId58"/>
    <p:sldId id="281" r:id="rId59"/>
    <p:sldId id="304" r:id="rId60"/>
  </p:sldIdLst>
  <p:sldSz cx="12192000" cy="6858000"/>
  <p:notesSz cx="6858000" cy="9144000"/>
  <p:embeddedFontLst>
    <p:embeddedFont>
      <p:font typeface="Bitter" pitchFamily="2" charset="0"/>
      <p:regular r:id="rId62"/>
      <p:bold r:id="rId63"/>
      <p:italic r:id="rId64"/>
      <p:boldItalic r:id="rId65"/>
    </p:embeddedFont>
    <p:embeddedFont>
      <p:font typeface="Bitter Medium" pitchFamily="2" charset="0"/>
      <p:regular r:id="rId66"/>
      <p:bold r:id="rId67"/>
      <p:italic r:id="rId68"/>
      <p:boldItalic r:id="rId69"/>
    </p:embeddedFont>
    <p:embeddedFont>
      <p:font typeface="Calibri" panose="020F0502020204030204" pitchFamily="34" charset="0"/>
      <p:regular r:id="rId70"/>
      <p:bold r:id="rId71"/>
      <p:italic r:id="rId72"/>
      <p:boldItalic r:id="rId73"/>
    </p:embeddedFont>
    <p:embeddedFont>
      <p:font typeface="Consolas" panose="020B0609020204030204" pitchFamily="49" charset="0"/>
      <p:regular r:id="rId74"/>
      <p:bold r:id="rId75"/>
      <p:italic r:id="rId76"/>
      <p:boldItalic r:id="rId77"/>
    </p:embeddedFont>
    <p:embeddedFont>
      <p:font typeface="Inter" panose="02000503000000020004" pitchFamily="2" charset="0"/>
      <p:regular r:id="rId78"/>
      <p:bold r:id="rId79"/>
      <p:italic r:id="rId80"/>
      <p:boldItalic r:id="rId81"/>
    </p:embeddedFont>
    <p:embeddedFont>
      <p:font typeface="Montserrat" panose="00000500000000000000" pitchFamily="2" charset="0"/>
      <p:regular r:id="rId82"/>
      <p:bold r:id="rId83"/>
      <p:italic r:id="rId84"/>
      <p:boldItalic r:id="rId85"/>
    </p:embeddedFont>
    <p:embeddedFont>
      <p:font typeface="Montserrat Medium" panose="00000600000000000000" pitchFamily="2" charset="0"/>
      <p:regular r:id="rId86"/>
      <p:italic r:id="rId87"/>
    </p:embeddedFont>
  </p:embeddedFontLst>
  <p:defaultTextStyle>
    <a:defPPr>
      <a:defRPr lang="en-US"/>
    </a:defPPr>
    <a:lvl1pPr marL="0" algn="l" defTabSz="1828526" rtl="0" eaLnBrk="1" latinLnBrk="0" hangingPunct="1">
      <a:defRPr sz="3599" kern="1200">
        <a:solidFill>
          <a:schemeClr val="tx1"/>
        </a:solidFill>
        <a:latin typeface="+mn-lt"/>
        <a:ea typeface="+mn-ea"/>
        <a:cs typeface="+mn-cs"/>
      </a:defRPr>
    </a:lvl1pPr>
    <a:lvl2pPr marL="914263" algn="l" defTabSz="1828526" rtl="0" eaLnBrk="1" latinLnBrk="0" hangingPunct="1">
      <a:defRPr sz="3599" kern="1200">
        <a:solidFill>
          <a:schemeClr val="tx1"/>
        </a:solidFill>
        <a:latin typeface="+mn-lt"/>
        <a:ea typeface="+mn-ea"/>
        <a:cs typeface="+mn-cs"/>
      </a:defRPr>
    </a:lvl2pPr>
    <a:lvl3pPr marL="1828526" algn="l" defTabSz="1828526" rtl="0" eaLnBrk="1" latinLnBrk="0" hangingPunct="1">
      <a:defRPr sz="3599" kern="1200">
        <a:solidFill>
          <a:schemeClr val="tx1"/>
        </a:solidFill>
        <a:latin typeface="+mn-lt"/>
        <a:ea typeface="+mn-ea"/>
        <a:cs typeface="+mn-cs"/>
      </a:defRPr>
    </a:lvl3pPr>
    <a:lvl4pPr marL="2742789" algn="l" defTabSz="1828526" rtl="0" eaLnBrk="1" latinLnBrk="0" hangingPunct="1">
      <a:defRPr sz="3599" kern="1200">
        <a:solidFill>
          <a:schemeClr val="tx1"/>
        </a:solidFill>
        <a:latin typeface="+mn-lt"/>
        <a:ea typeface="+mn-ea"/>
        <a:cs typeface="+mn-cs"/>
      </a:defRPr>
    </a:lvl4pPr>
    <a:lvl5pPr marL="3657051" algn="l" defTabSz="1828526" rtl="0" eaLnBrk="1" latinLnBrk="0" hangingPunct="1">
      <a:defRPr sz="3599" kern="1200">
        <a:solidFill>
          <a:schemeClr val="tx1"/>
        </a:solidFill>
        <a:latin typeface="+mn-lt"/>
        <a:ea typeface="+mn-ea"/>
        <a:cs typeface="+mn-cs"/>
      </a:defRPr>
    </a:lvl5pPr>
    <a:lvl6pPr marL="4571314" algn="l" defTabSz="1828526" rtl="0" eaLnBrk="1" latinLnBrk="0" hangingPunct="1">
      <a:defRPr sz="3599" kern="1200">
        <a:solidFill>
          <a:schemeClr val="tx1"/>
        </a:solidFill>
        <a:latin typeface="+mn-lt"/>
        <a:ea typeface="+mn-ea"/>
        <a:cs typeface="+mn-cs"/>
      </a:defRPr>
    </a:lvl6pPr>
    <a:lvl7pPr marL="5485577" algn="l" defTabSz="1828526" rtl="0" eaLnBrk="1" latinLnBrk="0" hangingPunct="1">
      <a:defRPr sz="3599" kern="1200">
        <a:solidFill>
          <a:schemeClr val="tx1"/>
        </a:solidFill>
        <a:latin typeface="+mn-lt"/>
        <a:ea typeface="+mn-ea"/>
        <a:cs typeface="+mn-cs"/>
      </a:defRPr>
    </a:lvl7pPr>
    <a:lvl8pPr marL="6399840" algn="l" defTabSz="1828526" rtl="0" eaLnBrk="1" latinLnBrk="0" hangingPunct="1">
      <a:defRPr sz="3599" kern="1200">
        <a:solidFill>
          <a:schemeClr val="tx1"/>
        </a:solidFill>
        <a:latin typeface="+mn-lt"/>
        <a:ea typeface="+mn-ea"/>
        <a:cs typeface="+mn-cs"/>
      </a:defRPr>
    </a:lvl8pPr>
    <a:lvl9pPr marL="7314103" algn="l" defTabSz="1828526"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5879"/>
    <a:srgbClr val="ED80A7"/>
    <a:srgbClr val="D72F86"/>
    <a:srgbClr val="E7A646"/>
    <a:srgbClr val="C65135"/>
    <a:srgbClr val="E0763B"/>
    <a:srgbClr val="F7F7F7"/>
    <a:srgbClr val="1C857E"/>
    <a:srgbClr val="27A367"/>
    <a:srgbClr val="0C53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80E8B1-830E-439A-AECB-E2475A7382DC}" v="59" dt="2023-06-06T14:49:48.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9" autoAdjust="0"/>
    <p:restoredTop sz="86462" autoAdjust="0"/>
  </p:normalViewPr>
  <p:slideViewPr>
    <p:cSldViewPr snapToGrid="0" snapToObjects="1">
      <p:cViewPr varScale="1">
        <p:scale>
          <a:sx n="73" d="100"/>
          <a:sy n="73" d="100"/>
        </p:scale>
        <p:origin x="43" y="65"/>
      </p:cViewPr>
      <p:guideLst/>
    </p:cSldViewPr>
  </p:slideViewPr>
  <p:outlineViewPr>
    <p:cViewPr>
      <p:scale>
        <a:sx n="50" d="100"/>
        <a:sy n="50" d="100"/>
      </p:scale>
      <p:origin x="0" y="-35118"/>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Master" Target="slideMasters/slideMaster1.xml"/><Relationship Id="rId90" Type="http://schemas.openxmlformats.org/officeDocument/2006/relationships/theme" Target="theme/theme1.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5.fntdata"/><Relationship Id="rId7" Type="http://schemas.openxmlformats.org/officeDocument/2006/relationships/slideMaster" Target="slideMasters/slideMaster3.xml"/><Relationship Id="rId71" Type="http://schemas.openxmlformats.org/officeDocument/2006/relationships/font" Target="fonts/font10.fntdata"/><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DF3804-E031-43DB-9012-418E24A7655F}" type="doc">
      <dgm:prSet loTypeId="urn:microsoft.com/office/officeart/2005/8/layout/hProcess9" loCatId="process" qsTypeId="urn:microsoft.com/office/officeart/2005/8/quickstyle/simple1" qsCatId="simple" csTypeId="urn:microsoft.com/office/officeart/2005/8/colors/accent1_2" csCatId="accent1" phldr="1"/>
      <dgm:spPr/>
    </dgm:pt>
    <dgm:pt modelId="{9307E1F8-EF72-4B7A-991C-6BC4EDEA71D0}">
      <dgm:prSet phldrT="[Text]" custT="1"/>
      <dgm:spPr/>
      <dgm:t>
        <a:bodyPr/>
        <a:lstStyle/>
        <a:p>
          <a:r>
            <a:rPr lang="en-GB" sz="2400" dirty="0"/>
            <a:t>Prepare</a:t>
          </a:r>
        </a:p>
      </dgm:t>
    </dgm:pt>
    <dgm:pt modelId="{18B9692D-CAE9-4CE2-9E88-F0E0FD8D01AB}" type="parTrans" cxnId="{2F8AAE6B-9EAD-4731-A7C5-3BD942FC28B4}">
      <dgm:prSet/>
      <dgm:spPr/>
      <dgm:t>
        <a:bodyPr/>
        <a:lstStyle/>
        <a:p>
          <a:endParaRPr lang="en-GB"/>
        </a:p>
      </dgm:t>
    </dgm:pt>
    <dgm:pt modelId="{7E55857A-B2FF-4D2B-A0A6-1E2A8EEB6E48}" type="sibTrans" cxnId="{2F8AAE6B-9EAD-4731-A7C5-3BD942FC28B4}">
      <dgm:prSet/>
      <dgm:spPr/>
      <dgm:t>
        <a:bodyPr/>
        <a:lstStyle/>
        <a:p>
          <a:endParaRPr lang="en-GB"/>
        </a:p>
      </dgm:t>
    </dgm:pt>
    <dgm:pt modelId="{0C449895-2DA2-4F3B-90CF-679C153A9AF8}">
      <dgm:prSet phldrT="[Text]" custT="1"/>
      <dgm:spPr/>
      <dgm:t>
        <a:bodyPr/>
        <a:lstStyle/>
        <a:p>
          <a:r>
            <a:rPr lang="en-GB" sz="2400" dirty="0"/>
            <a:t>Analyse</a:t>
          </a:r>
        </a:p>
      </dgm:t>
    </dgm:pt>
    <dgm:pt modelId="{EA08F1F9-36DF-4B3B-93C9-893F4175EB86}" type="parTrans" cxnId="{AC7EE8BB-6316-4E57-A570-8035CBAA3A8E}">
      <dgm:prSet/>
      <dgm:spPr/>
      <dgm:t>
        <a:bodyPr/>
        <a:lstStyle/>
        <a:p>
          <a:endParaRPr lang="en-GB"/>
        </a:p>
      </dgm:t>
    </dgm:pt>
    <dgm:pt modelId="{E62BAC37-B0BA-4F09-9825-EDC182C7B324}" type="sibTrans" cxnId="{AC7EE8BB-6316-4E57-A570-8035CBAA3A8E}">
      <dgm:prSet/>
      <dgm:spPr/>
      <dgm:t>
        <a:bodyPr/>
        <a:lstStyle/>
        <a:p>
          <a:endParaRPr lang="en-GB"/>
        </a:p>
      </dgm:t>
    </dgm:pt>
    <dgm:pt modelId="{CA63B15C-E42C-49DC-8EEA-0B5D4C3A328A}">
      <dgm:prSet phldrT="[Text]" custT="1"/>
      <dgm:spPr/>
      <dgm:t>
        <a:bodyPr/>
        <a:lstStyle/>
        <a:p>
          <a:r>
            <a:rPr lang="en-GB" sz="2400" dirty="0"/>
            <a:t>Publish</a:t>
          </a:r>
        </a:p>
      </dgm:t>
    </dgm:pt>
    <dgm:pt modelId="{13E19A5A-2652-4ABE-B206-7C169BAAA5CC}" type="parTrans" cxnId="{E01B7A36-E8E4-4A54-9100-D6429A4E2F22}">
      <dgm:prSet/>
      <dgm:spPr/>
      <dgm:t>
        <a:bodyPr/>
        <a:lstStyle/>
        <a:p>
          <a:endParaRPr lang="en-GB"/>
        </a:p>
      </dgm:t>
    </dgm:pt>
    <dgm:pt modelId="{2A626F36-A445-499E-A951-4699BA7D3CCE}" type="sibTrans" cxnId="{E01B7A36-E8E4-4A54-9100-D6429A4E2F22}">
      <dgm:prSet/>
      <dgm:spPr/>
      <dgm:t>
        <a:bodyPr/>
        <a:lstStyle/>
        <a:p>
          <a:endParaRPr lang="en-GB"/>
        </a:p>
      </dgm:t>
    </dgm:pt>
    <dgm:pt modelId="{2E62D95F-E33C-41CE-B8C7-293F5A6E6375}" type="pres">
      <dgm:prSet presAssocID="{A2DF3804-E031-43DB-9012-418E24A7655F}" presName="CompostProcess" presStyleCnt="0">
        <dgm:presLayoutVars>
          <dgm:dir/>
          <dgm:resizeHandles val="exact"/>
        </dgm:presLayoutVars>
      </dgm:prSet>
      <dgm:spPr/>
    </dgm:pt>
    <dgm:pt modelId="{0F29781D-3798-4621-A800-3EB7B321C2AC}" type="pres">
      <dgm:prSet presAssocID="{A2DF3804-E031-43DB-9012-418E24A7655F}" presName="arrow" presStyleLbl="bgShp" presStyleIdx="0" presStyleCnt="1" custLinFactNeighborY="-227"/>
      <dgm:spPr/>
    </dgm:pt>
    <dgm:pt modelId="{18A36A14-B385-47C2-893B-0C3887F24CF4}" type="pres">
      <dgm:prSet presAssocID="{A2DF3804-E031-43DB-9012-418E24A7655F}" presName="linearProcess" presStyleCnt="0"/>
      <dgm:spPr/>
    </dgm:pt>
    <dgm:pt modelId="{BEA7CC61-7506-40F1-88FC-858086E92D92}" type="pres">
      <dgm:prSet presAssocID="{9307E1F8-EF72-4B7A-991C-6BC4EDEA71D0}" presName="textNode" presStyleLbl="node1" presStyleIdx="0" presStyleCnt="3">
        <dgm:presLayoutVars>
          <dgm:bulletEnabled val="1"/>
        </dgm:presLayoutVars>
      </dgm:prSet>
      <dgm:spPr/>
    </dgm:pt>
    <dgm:pt modelId="{A6AF854D-5A0A-4D2E-9395-AAEDCBEA37CA}" type="pres">
      <dgm:prSet presAssocID="{7E55857A-B2FF-4D2B-A0A6-1E2A8EEB6E48}" presName="sibTrans" presStyleCnt="0"/>
      <dgm:spPr/>
    </dgm:pt>
    <dgm:pt modelId="{CDE3AA68-1364-4F21-997B-28FC0A917AAB}" type="pres">
      <dgm:prSet presAssocID="{0C449895-2DA2-4F3B-90CF-679C153A9AF8}" presName="textNode" presStyleLbl="node1" presStyleIdx="1" presStyleCnt="3">
        <dgm:presLayoutVars>
          <dgm:bulletEnabled val="1"/>
        </dgm:presLayoutVars>
      </dgm:prSet>
      <dgm:spPr/>
    </dgm:pt>
    <dgm:pt modelId="{81A11856-FBEA-400A-8683-1A6CCB713CC3}" type="pres">
      <dgm:prSet presAssocID="{E62BAC37-B0BA-4F09-9825-EDC182C7B324}" presName="sibTrans" presStyleCnt="0"/>
      <dgm:spPr/>
    </dgm:pt>
    <dgm:pt modelId="{B6902241-DD85-4C71-A88A-EE42C8F40088}" type="pres">
      <dgm:prSet presAssocID="{CA63B15C-E42C-49DC-8EEA-0B5D4C3A328A}" presName="textNode" presStyleLbl="node1" presStyleIdx="2" presStyleCnt="3">
        <dgm:presLayoutVars>
          <dgm:bulletEnabled val="1"/>
        </dgm:presLayoutVars>
      </dgm:prSet>
      <dgm:spPr/>
    </dgm:pt>
  </dgm:ptLst>
  <dgm:cxnLst>
    <dgm:cxn modelId="{E01B7A36-E8E4-4A54-9100-D6429A4E2F22}" srcId="{A2DF3804-E031-43DB-9012-418E24A7655F}" destId="{CA63B15C-E42C-49DC-8EEA-0B5D4C3A328A}" srcOrd="2" destOrd="0" parTransId="{13E19A5A-2652-4ABE-B206-7C169BAAA5CC}" sibTransId="{2A626F36-A445-499E-A951-4699BA7D3CCE}"/>
    <dgm:cxn modelId="{D9763947-99D5-4941-A6EB-CC06A733CFA9}" type="presOf" srcId="{A2DF3804-E031-43DB-9012-418E24A7655F}" destId="{2E62D95F-E33C-41CE-B8C7-293F5A6E6375}" srcOrd="0" destOrd="0" presId="urn:microsoft.com/office/officeart/2005/8/layout/hProcess9"/>
    <dgm:cxn modelId="{2F8AAE6B-9EAD-4731-A7C5-3BD942FC28B4}" srcId="{A2DF3804-E031-43DB-9012-418E24A7655F}" destId="{9307E1F8-EF72-4B7A-991C-6BC4EDEA71D0}" srcOrd="0" destOrd="0" parTransId="{18B9692D-CAE9-4CE2-9E88-F0E0FD8D01AB}" sibTransId="{7E55857A-B2FF-4D2B-A0A6-1E2A8EEB6E48}"/>
    <dgm:cxn modelId="{AC7EE8BB-6316-4E57-A570-8035CBAA3A8E}" srcId="{A2DF3804-E031-43DB-9012-418E24A7655F}" destId="{0C449895-2DA2-4F3B-90CF-679C153A9AF8}" srcOrd="1" destOrd="0" parTransId="{EA08F1F9-36DF-4B3B-93C9-893F4175EB86}" sibTransId="{E62BAC37-B0BA-4F09-9825-EDC182C7B324}"/>
    <dgm:cxn modelId="{2CD906E6-07A4-42C7-8A1F-5230C9BB5EC7}" type="presOf" srcId="{9307E1F8-EF72-4B7A-991C-6BC4EDEA71D0}" destId="{BEA7CC61-7506-40F1-88FC-858086E92D92}" srcOrd="0" destOrd="0" presId="urn:microsoft.com/office/officeart/2005/8/layout/hProcess9"/>
    <dgm:cxn modelId="{36ED76F6-D1C4-4144-884F-8703DA684A04}" type="presOf" srcId="{0C449895-2DA2-4F3B-90CF-679C153A9AF8}" destId="{CDE3AA68-1364-4F21-997B-28FC0A917AAB}" srcOrd="0" destOrd="0" presId="urn:microsoft.com/office/officeart/2005/8/layout/hProcess9"/>
    <dgm:cxn modelId="{9EF077FD-DF4B-4D46-944D-48AC941C3FBF}" type="presOf" srcId="{CA63B15C-E42C-49DC-8EEA-0B5D4C3A328A}" destId="{B6902241-DD85-4C71-A88A-EE42C8F40088}" srcOrd="0" destOrd="0" presId="urn:microsoft.com/office/officeart/2005/8/layout/hProcess9"/>
    <dgm:cxn modelId="{F22B42C9-9CA2-44FB-AFA7-E2E8F50D516A}" type="presParOf" srcId="{2E62D95F-E33C-41CE-B8C7-293F5A6E6375}" destId="{0F29781D-3798-4621-A800-3EB7B321C2AC}" srcOrd="0" destOrd="0" presId="urn:microsoft.com/office/officeart/2005/8/layout/hProcess9"/>
    <dgm:cxn modelId="{510FE6E5-B6C9-46B6-9829-ED3F84D6CCA1}" type="presParOf" srcId="{2E62D95F-E33C-41CE-B8C7-293F5A6E6375}" destId="{18A36A14-B385-47C2-893B-0C3887F24CF4}" srcOrd="1" destOrd="0" presId="urn:microsoft.com/office/officeart/2005/8/layout/hProcess9"/>
    <dgm:cxn modelId="{EFC364E3-0810-4A4D-8CC0-3175C0257394}" type="presParOf" srcId="{18A36A14-B385-47C2-893B-0C3887F24CF4}" destId="{BEA7CC61-7506-40F1-88FC-858086E92D92}" srcOrd="0" destOrd="0" presId="urn:microsoft.com/office/officeart/2005/8/layout/hProcess9"/>
    <dgm:cxn modelId="{22970383-F29B-4981-9043-704AF273F2AE}" type="presParOf" srcId="{18A36A14-B385-47C2-893B-0C3887F24CF4}" destId="{A6AF854D-5A0A-4D2E-9395-AAEDCBEA37CA}" srcOrd="1" destOrd="0" presId="urn:microsoft.com/office/officeart/2005/8/layout/hProcess9"/>
    <dgm:cxn modelId="{4B049EDA-BD54-48A8-A747-AA8E7BCF75C3}" type="presParOf" srcId="{18A36A14-B385-47C2-893B-0C3887F24CF4}" destId="{CDE3AA68-1364-4F21-997B-28FC0A917AAB}" srcOrd="2" destOrd="0" presId="urn:microsoft.com/office/officeart/2005/8/layout/hProcess9"/>
    <dgm:cxn modelId="{F338917C-2EB5-4121-B7DC-BFAD48EAEDC7}" type="presParOf" srcId="{18A36A14-B385-47C2-893B-0C3887F24CF4}" destId="{81A11856-FBEA-400A-8683-1A6CCB713CC3}" srcOrd="3" destOrd="0" presId="urn:microsoft.com/office/officeart/2005/8/layout/hProcess9"/>
    <dgm:cxn modelId="{AF1F781D-8444-4C88-BEAA-80091ABF489C}" type="presParOf" srcId="{18A36A14-B385-47C2-893B-0C3887F24CF4}" destId="{B6902241-DD85-4C71-A88A-EE42C8F40088}"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9781D-3798-4621-A800-3EB7B321C2AC}">
      <dsp:nvSpPr>
        <dsp:cNvPr id="0" name=""/>
        <dsp:cNvSpPr/>
      </dsp:nvSpPr>
      <dsp:spPr>
        <a:xfrm>
          <a:off x="491680" y="0"/>
          <a:ext cx="5572379" cy="335703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A7CC61-7506-40F1-88FC-858086E92D92}">
      <dsp:nvSpPr>
        <dsp:cNvPr id="0" name=""/>
        <dsp:cNvSpPr/>
      </dsp:nvSpPr>
      <dsp:spPr>
        <a:xfrm>
          <a:off x="0" y="1007109"/>
          <a:ext cx="1966722" cy="1342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Prepare</a:t>
          </a:r>
        </a:p>
      </dsp:txBody>
      <dsp:txXfrm>
        <a:off x="65551" y="1072660"/>
        <a:ext cx="1835620" cy="1211711"/>
      </dsp:txXfrm>
    </dsp:sp>
    <dsp:sp modelId="{CDE3AA68-1364-4F21-997B-28FC0A917AAB}">
      <dsp:nvSpPr>
        <dsp:cNvPr id="0" name=""/>
        <dsp:cNvSpPr/>
      </dsp:nvSpPr>
      <dsp:spPr>
        <a:xfrm>
          <a:off x="2294509" y="1007109"/>
          <a:ext cx="1966722" cy="1342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Analyse</a:t>
          </a:r>
        </a:p>
      </dsp:txBody>
      <dsp:txXfrm>
        <a:off x="2360060" y="1072660"/>
        <a:ext cx="1835620" cy="1211711"/>
      </dsp:txXfrm>
    </dsp:sp>
    <dsp:sp modelId="{B6902241-DD85-4C71-A88A-EE42C8F40088}">
      <dsp:nvSpPr>
        <dsp:cNvPr id="0" name=""/>
        <dsp:cNvSpPr/>
      </dsp:nvSpPr>
      <dsp:spPr>
        <a:xfrm>
          <a:off x="4589018" y="1007109"/>
          <a:ext cx="1966722" cy="13428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Publish</a:t>
          </a:r>
        </a:p>
      </dsp:txBody>
      <dsp:txXfrm>
        <a:off x="4654569" y="1072660"/>
        <a:ext cx="1835620" cy="121171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183B0-F1D0-481A-AAE8-50C3B0FFC0BB}" type="datetimeFigureOut">
              <a:rPr lang="en-GB" smtClean="0"/>
              <a:t>04/06/2023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0A52C2-2499-4F00-AABB-D7E223FA3DA6}" type="slidenum">
              <a:rPr lang="en-GB" smtClean="0"/>
              <a:t>‹nr.›</a:t>
            </a:fld>
            <a:endParaRPr lang="en-GB"/>
          </a:p>
        </p:txBody>
      </p:sp>
    </p:spTree>
    <p:extLst>
      <p:ext uri="{BB962C8B-B14F-4D97-AF65-F5344CB8AC3E}">
        <p14:creationId xmlns:p14="http://schemas.microsoft.com/office/powerpoint/2010/main" val="58463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2000 issues fixed this year</a:t>
            </a:r>
            <a:endParaRPr lang="en-NL" dirty="0"/>
          </a:p>
        </p:txBody>
      </p:sp>
      <p:sp>
        <p:nvSpPr>
          <p:cNvPr id="4" name="Tijdelijke aanduiding voor dianummer 3"/>
          <p:cNvSpPr>
            <a:spLocks noGrp="1"/>
          </p:cNvSpPr>
          <p:nvPr>
            <p:ph type="sldNum" sz="quarter" idx="5"/>
          </p:nvPr>
        </p:nvSpPr>
        <p:spPr/>
        <p:txBody>
          <a:bodyPr/>
          <a:lstStyle/>
          <a:p>
            <a:fld id="{A90A52C2-2499-4F00-AABB-D7E223FA3DA6}" type="slidenum">
              <a:rPr lang="en-GB" smtClean="0"/>
              <a:t>7</a:t>
            </a:fld>
            <a:endParaRPr lang="en-GB"/>
          </a:p>
        </p:txBody>
      </p:sp>
    </p:spTree>
    <p:extLst>
      <p:ext uri="{BB962C8B-B14F-4D97-AF65-F5344CB8AC3E}">
        <p14:creationId xmlns:p14="http://schemas.microsoft.com/office/powerpoint/2010/main" val="314917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 tip, don’t open in the normal interface, it will be slow.</a:t>
            </a:r>
          </a:p>
        </p:txBody>
      </p:sp>
      <p:sp>
        <p:nvSpPr>
          <p:cNvPr id="4" name="Slide Number Placeholder 3"/>
          <p:cNvSpPr>
            <a:spLocks noGrp="1"/>
          </p:cNvSpPr>
          <p:nvPr>
            <p:ph type="sldNum" sz="quarter" idx="5"/>
          </p:nvPr>
        </p:nvSpPr>
        <p:spPr/>
        <p:txBody>
          <a:bodyPr/>
          <a:lstStyle/>
          <a:p>
            <a:fld id="{A90A52C2-2499-4F00-AABB-D7E223FA3DA6}" type="slidenum">
              <a:rPr lang="en-GB" smtClean="0"/>
              <a:t>28</a:t>
            </a:fld>
            <a:endParaRPr lang="en-GB"/>
          </a:p>
        </p:txBody>
      </p:sp>
    </p:spTree>
    <p:extLst>
      <p:ext uri="{BB962C8B-B14F-4D97-AF65-F5344CB8AC3E}">
        <p14:creationId xmlns:p14="http://schemas.microsoft.com/office/powerpoint/2010/main" val="175099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dirty="0"/>
          </a:p>
        </p:txBody>
      </p:sp>
      <p:sp>
        <p:nvSpPr>
          <p:cNvPr id="4" name="Tijdelijke aanduiding voor dianummer 3"/>
          <p:cNvSpPr>
            <a:spLocks noGrp="1"/>
          </p:cNvSpPr>
          <p:nvPr>
            <p:ph type="sldNum" sz="quarter" idx="5"/>
          </p:nvPr>
        </p:nvSpPr>
        <p:spPr/>
        <p:txBody>
          <a:bodyPr/>
          <a:lstStyle/>
          <a:p>
            <a:fld id="{A90A52C2-2499-4F00-AABB-D7E223FA3DA6}" type="slidenum">
              <a:rPr lang="en-GB" smtClean="0"/>
              <a:t>32</a:t>
            </a:fld>
            <a:endParaRPr lang="en-GB"/>
          </a:p>
        </p:txBody>
      </p:sp>
    </p:spTree>
    <p:extLst>
      <p:ext uri="{BB962C8B-B14F-4D97-AF65-F5344CB8AC3E}">
        <p14:creationId xmlns:p14="http://schemas.microsoft.com/office/powerpoint/2010/main" val="53171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err="1"/>
              <a:t>Juli</a:t>
            </a:r>
            <a:r>
              <a:rPr lang="en-GB" dirty="0"/>
              <a:t> upgrade </a:t>
            </a:r>
            <a:r>
              <a:rPr lang="en-GB" dirty="0" err="1"/>
              <a:t>upgradebot</a:t>
            </a:r>
            <a:endParaRPr lang="en-NL" dirty="0"/>
          </a:p>
        </p:txBody>
      </p:sp>
      <p:sp>
        <p:nvSpPr>
          <p:cNvPr id="4" name="Tijdelijke aanduiding voor dianummer 3"/>
          <p:cNvSpPr>
            <a:spLocks noGrp="1"/>
          </p:cNvSpPr>
          <p:nvPr>
            <p:ph type="sldNum" sz="quarter" idx="5"/>
          </p:nvPr>
        </p:nvSpPr>
        <p:spPr/>
        <p:txBody>
          <a:bodyPr/>
          <a:lstStyle/>
          <a:p>
            <a:fld id="{A90A52C2-2499-4F00-AABB-D7E223FA3DA6}" type="slidenum">
              <a:rPr lang="en-GB" smtClean="0"/>
              <a:t>35</a:t>
            </a:fld>
            <a:endParaRPr lang="en-GB"/>
          </a:p>
        </p:txBody>
      </p:sp>
    </p:spTree>
    <p:extLst>
      <p:ext uri="{BB962C8B-B14F-4D97-AF65-F5344CB8AC3E}">
        <p14:creationId xmlns:p14="http://schemas.microsoft.com/office/powerpoint/2010/main" val="336124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Fully </a:t>
            </a:r>
            <a:r>
              <a:rPr lang="en-GB" b="1" dirty="0">
                <a:solidFill>
                  <a:srgbClr val="255879"/>
                </a:solidFill>
              </a:rPr>
              <a:t>utilize GitLab </a:t>
            </a:r>
            <a:r>
              <a:rPr lang="en-GB" dirty="0"/>
              <a:t>for </a:t>
            </a:r>
            <a:r>
              <a:rPr lang="en-GB" dirty="0" err="1"/>
              <a:t>project_analysis</a:t>
            </a:r>
            <a:r>
              <a:rPr lang="en-GB" dirty="0"/>
              <a:t> and project update bot</a:t>
            </a:r>
          </a:p>
          <a:p>
            <a:r>
              <a:rPr lang="en-GB" b="1" dirty="0">
                <a:solidFill>
                  <a:srgbClr val="255879"/>
                </a:solidFill>
              </a:rPr>
              <a:t>Track deprecations </a:t>
            </a:r>
            <a:r>
              <a:rPr lang="en-GB" dirty="0"/>
              <a:t>for Drupal core better</a:t>
            </a:r>
          </a:p>
          <a:p>
            <a:r>
              <a:rPr lang="en-GB" b="1" dirty="0">
                <a:solidFill>
                  <a:srgbClr val="255879"/>
                </a:solidFill>
              </a:rPr>
              <a:t>Backwards compatible </a:t>
            </a:r>
            <a:r>
              <a:rPr lang="en-GB" dirty="0"/>
              <a:t>fixes</a:t>
            </a:r>
          </a:p>
          <a:p>
            <a:endParaRPr lang="en-NL" dirty="0"/>
          </a:p>
        </p:txBody>
      </p:sp>
      <p:sp>
        <p:nvSpPr>
          <p:cNvPr id="4" name="Tijdelijke aanduiding voor dianummer 3"/>
          <p:cNvSpPr>
            <a:spLocks noGrp="1"/>
          </p:cNvSpPr>
          <p:nvPr>
            <p:ph type="sldNum" sz="quarter" idx="5"/>
          </p:nvPr>
        </p:nvSpPr>
        <p:spPr/>
        <p:txBody>
          <a:bodyPr/>
          <a:lstStyle/>
          <a:p>
            <a:fld id="{A90A52C2-2499-4F00-AABB-D7E223FA3DA6}" type="slidenum">
              <a:rPr lang="en-GB" smtClean="0"/>
              <a:t>36</a:t>
            </a:fld>
            <a:endParaRPr lang="en-GB"/>
          </a:p>
        </p:txBody>
      </p:sp>
    </p:spTree>
    <p:extLst>
      <p:ext uri="{BB962C8B-B14F-4D97-AF65-F5344CB8AC3E}">
        <p14:creationId xmlns:p14="http://schemas.microsoft.com/office/powerpoint/2010/main" val="2233713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Fully </a:t>
            </a:r>
            <a:r>
              <a:rPr lang="en-GB" b="1" dirty="0">
                <a:solidFill>
                  <a:srgbClr val="255879"/>
                </a:solidFill>
              </a:rPr>
              <a:t>utilize GitLab </a:t>
            </a:r>
            <a:r>
              <a:rPr lang="en-GB" dirty="0"/>
              <a:t>for </a:t>
            </a:r>
            <a:r>
              <a:rPr lang="en-GB" dirty="0" err="1"/>
              <a:t>project_analysis</a:t>
            </a:r>
            <a:r>
              <a:rPr lang="en-GB" dirty="0"/>
              <a:t> and project update bot</a:t>
            </a:r>
          </a:p>
          <a:p>
            <a:r>
              <a:rPr lang="en-GB" b="1" dirty="0">
                <a:solidFill>
                  <a:srgbClr val="255879"/>
                </a:solidFill>
              </a:rPr>
              <a:t>Track deprecations </a:t>
            </a:r>
            <a:r>
              <a:rPr lang="en-GB" dirty="0"/>
              <a:t>for Drupal core better</a:t>
            </a:r>
          </a:p>
          <a:p>
            <a:r>
              <a:rPr lang="en-GB" b="1" dirty="0">
                <a:solidFill>
                  <a:srgbClr val="255879"/>
                </a:solidFill>
              </a:rPr>
              <a:t>Backwards compatible </a:t>
            </a:r>
            <a:r>
              <a:rPr lang="en-GB" dirty="0"/>
              <a:t>fixes</a:t>
            </a:r>
          </a:p>
          <a:p>
            <a:endParaRPr lang="en-NL" dirty="0"/>
          </a:p>
        </p:txBody>
      </p:sp>
      <p:sp>
        <p:nvSpPr>
          <p:cNvPr id="4" name="Tijdelijke aanduiding voor dianummer 3"/>
          <p:cNvSpPr>
            <a:spLocks noGrp="1"/>
          </p:cNvSpPr>
          <p:nvPr>
            <p:ph type="sldNum" sz="quarter" idx="5"/>
          </p:nvPr>
        </p:nvSpPr>
        <p:spPr/>
        <p:txBody>
          <a:bodyPr/>
          <a:lstStyle/>
          <a:p>
            <a:fld id="{A90A52C2-2499-4F00-AABB-D7E223FA3DA6}" type="slidenum">
              <a:rPr lang="en-GB" smtClean="0"/>
              <a:t>43</a:t>
            </a:fld>
            <a:endParaRPr lang="en-GB"/>
          </a:p>
        </p:txBody>
      </p:sp>
    </p:spTree>
    <p:extLst>
      <p:ext uri="{BB962C8B-B14F-4D97-AF65-F5344CB8AC3E}">
        <p14:creationId xmlns:p14="http://schemas.microsoft.com/office/powerpoint/2010/main" val="796791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Fully </a:t>
            </a:r>
            <a:r>
              <a:rPr lang="en-GB" b="1" dirty="0">
                <a:solidFill>
                  <a:srgbClr val="255879"/>
                </a:solidFill>
              </a:rPr>
              <a:t>utilize GitLab </a:t>
            </a:r>
            <a:r>
              <a:rPr lang="en-GB" dirty="0"/>
              <a:t>for </a:t>
            </a:r>
            <a:r>
              <a:rPr lang="en-GB" dirty="0" err="1"/>
              <a:t>project_analysis</a:t>
            </a:r>
            <a:r>
              <a:rPr lang="en-GB" dirty="0"/>
              <a:t> and project update bot</a:t>
            </a:r>
          </a:p>
          <a:p>
            <a:r>
              <a:rPr lang="en-GB" b="1" dirty="0">
                <a:solidFill>
                  <a:srgbClr val="255879"/>
                </a:solidFill>
              </a:rPr>
              <a:t>Track deprecations </a:t>
            </a:r>
            <a:r>
              <a:rPr lang="en-GB" dirty="0"/>
              <a:t>for Drupal core better</a:t>
            </a:r>
          </a:p>
          <a:p>
            <a:r>
              <a:rPr lang="en-GB" b="1" dirty="0">
                <a:solidFill>
                  <a:srgbClr val="255879"/>
                </a:solidFill>
              </a:rPr>
              <a:t>Backwards compatible </a:t>
            </a:r>
            <a:r>
              <a:rPr lang="en-GB" dirty="0"/>
              <a:t>fixes</a:t>
            </a:r>
          </a:p>
          <a:p>
            <a:endParaRPr lang="en-NL" dirty="0"/>
          </a:p>
        </p:txBody>
      </p:sp>
      <p:sp>
        <p:nvSpPr>
          <p:cNvPr id="4" name="Tijdelijke aanduiding voor dianummer 3"/>
          <p:cNvSpPr>
            <a:spLocks noGrp="1"/>
          </p:cNvSpPr>
          <p:nvPr>
            <p:ph type="sldNum" sz="quarter" idx="5"/>
          </p:nvPr>
        </p:nvSpPr>
        <p:spPr/>
        <p:txBody>
          <a:bodyPr/>
          <a:lstStyle/>
          <a:p>
            <a:fld id="{A90A52C2-2499-4F00-AABB-D7E223FA3DA6}" type="slidenum">
              <a:rPr lang="en-GB" smtClean="0"/>
              <a:t>46</a:t>
            </a:fld>
            <a:endParaRPr lang="en-GB"/>
          </a:p>
        </p:txBody>
      </p:sp>
    </p:spTree>
    <p:extLst>
      <p:ext uri="{BB962C8B-B14F-4D97-AF65-F5344CB8AC3E}">
        <p14:creationId xmlns:p14="http://schemas.microsoft.com/office/powerpoint/2010/main" val="1737243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Fully </a:t>
            </a:r>
            <a:r>
              <a:rPr lang="en-GB" b="1" dirty="0">
                <a:solidFill>
                  <a:srgbClr val="255879"/>
                </a:solidFill>
              </a:rPr>
              <a:t>utilize GitLab </a:t>
            </a:r>
            <a:r>
              <a:rPr lang="en-GB" dirty="0"/>
              <a:t>for </a:t>
            </a:r>
            <a:r>
              <a:rPr lang="en-GB" dirty="0" err="1"/>
              <a:t>project_analysis</a:t>
            </a:r>
            <a:r>
              <a:rPr lang="en-GB" dirty="0"/>
              <a:t> and project update bot</a:t>
            </a:r>
          </a:p>
          <a:p>
            <a:r>
              <a:rPr lang="en-GB" b="1" dirty="0">
                <a:solidFill>
                  <a:srgbClr val="255879"/>
                </a:solidFill>
              </a:rPr>
              <a:t>Track deprecations </a:t>
            </a:r>
            <a:r>
              <a:rPr lang="en-GB" dirty="0"/>
              <a:t>for Drupal core better</a:t>
            </a:r>
          </a:p>
          <a:p>
            <a:r>
              <a:rPr lang="en-GB" b="1" dirty="0">
                <a:solidFill>
                  <a:srgbClr val="255879"/>
                </a:solidFill>
              </a:rPr>
              <a:t>Backwards compatible </a:t>
            </a:r>
            <a:r>
              <a:rPr lang="en-GB" dirty="0"/>
              <a:t>fixes</a:t>
            </a:r>
          </a:p>
          <a:p>
            <a:endParaRPr lang="en-NL" dirty="0"/>
          </a:p>
        </p:txBody>
      </p:sp>
      <p:sp>
        <p:nvSpPr>
          <p:cNvPr id="4" name="Tijdelijke aanduiding voor dianummer 3"/>
          <p:cNvSpPr>
            <a:spLocks noGrp="1"/>
          </p:cNvSpPr>
          <p:nvPr>
            <p:ph type="sldNum" sz="quarter" idx="5"/>
          </p:nvPr>
        </p:nvSpPr>
        <p:spPr/>
        <p:txBody>
          <a:bodyPr/>
          <a:lstStyle/>
          <a:p>
            <a:fld id="{A90A52C2-2499-4F00-AABB-D7E223FA3DA6}" type="slidenum">
              <a:rPr lang="en-GB" smtClean="0"/>
              <a:t>51</a:t>
            </a:fld>
            <a:endParaRPr lang="en-GB"/>
          </a:p>
        </p:txBody>
      </p:sp>
    </p:spTree>
    <p:extLst>
      <p:ext uri="{BB962C8B-B14F-4D97-AF65-F5344CB8AC3E}">
        <p14:creationId xmlns:p14="http://schemas.microsoft.com/office/powerpoint/2010/main" val="360002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25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reserve="1" userDrawn="1">
  <p:cSld name="Main point">
    <p:spTree>
      <p:nvGrpSpPr>
        <p:cNvPr id="1" name="Shape 34"/>
        <p:cNvGrpSpPr/>
        <p:nvPr/>
      </p:nvGrpSpPr>
      <p:grpSpPr>
        <a:xfrm>
          <a:off x="0" y="0"/>
          <a:ext cx="0" cy="0"/>
          <a:chOff x="0" y="0"/>
          <a:chExt cx="0" cy="0"/>
        </a:xfrm>
      </p:grpSpPr>
      <p:pic>
        <p:nvPicPr>
          <p:cNvPr id="35" name="Background"/>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6"/>
            <a:ext cx="12192000" cy="6858007"/>
          </a:xfrm>
          <a:prstGeom prst="rect">
            <a:avLst/>
          </a:prstGeom>
          <a:noFill/>
          <a:ln>
            <a:noFill/>
          </a:ln>
        </p:spPr>
      </p:pic>
      <p:cxnSp>
        <p:nvCxnSpPr>
          <p:cNvPr id="36" name="Line"/>
          <p:cNvCxnSpPr>
            <a:cxnSpLocks/>
          </p:cNvCxnSpPr>
          <p:nvPr/>
        </p:nvCxnSpPr>
        <p:spPr>
          <a:xfrm>
            <a:off x="4546000" y="5509103"/>
            <a:ext cx="3100000" cy="10200"/>
          </a:xfrm>
          <a:prstGeom prst="straightConnector1">
            <a:avLst/>
          </a:prstGeom>
          <a:noFill/>
          <a:ln w="28575" cap="flat" cmpd="sng">
            <a:solidFill>
              <a:schemeClr val="lt1"/>
            </a:solidFill>
            <a:prstDash val="solid"/>
            <a:round/>
            <a:headEnd type="none" w="sm" len="sm"/>
            <a:tailEnd type="none" w="sm" len="sm"/>
          </a:ln>
        </p:spPr>
      </p:cxnSp>
      <p:sp>
        <p:nvSpPr>
          <p:cNvPr id="38" name="Subtitle"/>
          <p:cNvSpPr txBox="1">
            <a:spLocks noGrp="1"/>
          </p:cNvSpPr>
          <p:nvPr>
            <p:ph type="body" idx="2" hasCustomPrompt="1"/>
          </p:nvPr>
        </p:nvSpPr>
        <p:spPr>
          <a:xfrm>
            <a:off x="0" y="3643802"/>
            <a:ext cx="12192001" cy="820737"/>
          </a:xfrm>
          <a:prstGeom prst="rect">
            <a:avLst/>
          </a:prstGeom>
          <a:noFill/>
          <a:ln>
            <a:noFill/>
          </a:ln>
        </p:spPr>
        <p:txBody>
          <a:bodyPr spcFirstLastPara="1" wrap="square" lIns="0" tIns="0" rIns="0" bIns="0" anchor="t" anchorCtr="0">
            <a:noAutofit/>
          </a:bodyPr>
          <a:lstStyle>
            <a:lvl1pPr marL="304815" marR="0" lvl="0" indent="-152408" algn="ctr" rtl="0">
              <a:lnSpc>
                <a:spcPct val="100000"/>
              </a:lnSpc>
              <a:spcBef>
                <a:spcPts val="0"/>
              </a:spcBef>
              <a:spcAft>
                <a:spcPts val="0"/>
              </a:spcAft>
              <a:buClr>
                <a:srgbClr val="000000"/>
              </a:buClr>
              <a:buSzPts val="1400"/>
              <a:buFont typeface="Arial"/>
              <a:buNone/>
              <a:defRPr sz="5500" b="0" i="0" u="none" strike="noStrike" cap="none">
                <a:solidFill>
                  <a:schemeClr val="lt1"/>
                </a:solidFill>
                <a:latin typeface="Bitter Medium" pitchFamily="2" charset="0"/>
                <a:ea typeface="Bitter Medium" pitchFamily="2" charset="0"/>
                <a:cs typeface="Biome Light" panose="020B0502040204020203" pitchFamily="34" charset="0"/>
                <a:sym typeface="Bitter"/>
              </a:defRPr>
            </a:lvl1pPr>
            <a:lvl2pPr marL="609630" marR="0" lvl="1" indent="-152408" algn="ctr" rtl="0">
              <a:lnSpc>
                <a:spcPct val="100000"/>
              </a:lnSpc>
              <a:spcBef>
                <a:spcPts val="0"/>
              </a:spcBef>
              <a:spcAft>
                <a:spcPts val="0"/>
              </a:spcAft>
              <a:buClr>
                <a:srgbClr val="000000"/>
              </a:buClr>
              <a:buSzPts val="1400"/>
              <a:buFont typeface="Arial"/>
              <a:buNone/>
              <a:defRPr sz="5334" b="0" i="0" u="none" strike="noStrike" cap="none">
                <a:solidFill>
                  <a:schemeClr val="lt1"/>
                </a:solidFill>
                <a:latin typeface="Bitter"/>
                <a:ea typeface="Bitter"/>
                <a:cs typeface="Bitter"/>
                <a:sym typeface="Bitter"/>
              </a:defRPr>
            </a:lvl2pPr>
            <a:lvl3pPr marL="914446" marR="0" lvl="2" indent="-152408" algn="ctr" rtl="0">
              <a:lnSpc>
                <a:spcPct val="100000"/>
              </a:lnSpc>
              <a:spcBef>
                <a:spcPts val="0"/>
              </a:spcBef>
              <a:spcAft>
                <a:spcPts val="0"/>
              </a:spcAft>
              <a:buClr>
                <a:srgbClr val="000000"/>
              </a:buClr>
              <a:buSzPts val="1400"/>
              <a:buFont typeface="Arial"/>
              <a:buNone/>
              <a:defRPr sz="5334" b="0" i="0" u="none" strike="noStrike" cap="none">
                <a:solidFill>
                  <a:schemeClr val="lt1"/>
                </a:solidFill>
                <a:latin typeface="Bitter"/>
                <a:ea typeface="Bitter"/>
                <a:cs typeface="Bitter"/>
                <a:sym typeface="Bitter"/>
              </a:defRPr>
            </a:lvl3pPr>
            <a:lvl4pPr marL="1219261" marR="0" lvl="3" indent="-152408" algn="ctr" rtl="0">
              <a:lnSpc>
                <a:spcPct val="100000"/>
              </a:lnSpc>
              <a:spcBef>
                <a:spcPts val="0"/>
              </a:spcBef>
              <a:spcAft>
                <a:spcPts val="0"/>
              </a:spcAft>
              <a:buClr>
                <a:srgbClr val="000000"/>
              </a:buClr>
              <a:buSzPts val="1400"/>
              <a:buFont typeface="Arial"/>
              <a:buNone/>
              <a:defRPr sz="5334" b="0" i="0" u="none" strike="noStrike" cap="none">
                <a:solidFill>
                  <a:schemeClr val="lt1"/>
                </a:solidFill>
                <a:latin typeface="Bitter"/>
                <a:ea typeface="Bitter"/>
                <a:cs typeface="Bitter"/>
                <a:sym typeface="Bitter"/>
              </a:defRPr>
            </a:lvl4pPr>
            <a:lvl5pPr marL="1524076" marR="0" lvl="4" indent="-152408" algn="ctr" rtl="0">
              <a:lnSpc>
                <a:spcPct val="100000"/>
              </a:lnSpc>
              <a:spcBef>
                <a:spcPts val="0"/>
              </a:spcBef>
              <a:spcAft>
                <a:spcPts val="0"/>
              </a:spcAft>
              <a:buClr>
                <a:srgbClr val="000000"/>
              </a:buClr>
              <a:buSzPts val="1400"/>
              <a:buFont typeface="Arial"/>
              <a:buNone/>
              <a:defRPr sz="5334" b="0" i="0" u="none" strike="noStrike" cap="none">
                <a:solidFill>
                  <a:schemeClr val="lt1"/>
                </a:solidFill>
                <a:latin typeface="Bitter"/>
                <a:ea typeface="Bitter"/>
                <a:cs typeface="Bitter"/>
                <a:sym typeface="Bitter"/>
              </a:defRPr>
            </a:lvl5pPr>
            <a:lvl6pPr marL="1828891" marR="0" lvl="5" indent="-152408" algn="l" rtl="0">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6pPr>
            <a:lvl7pPr marL="2133707" marR="0" lvl="6" indent="-152408" algn="l" rtl="0">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7pPr>
            <a:lvl8pPr marL="2438522" marR="0" lvl="7" indent="-152408" algn="l" rtl="0">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8pPr>
            <a:lvl9pPr marL="2743337" marR="0" lvl="8" indent="-152408" algn="l" rtl="0">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9pPr>
          </a:lstStyle>
          <a:p>
            <a:r>
              <a:rPr lang="nl-NL" dirty="0"/>
              <a:t>Second line</a:t>
            </a:r>
          </a:p>
        </p:txBody>
      </p:sp>
      <p:sp>
        <p:nvSpPr>
          <p:cNvPr id="2" name="Title">
            <a:extLst>
              <a:ext uri="{FF2B5EF4-FFF2-40B4-BE49-F238E27FC236}">
                <a16:creationId xmlns:a16="http://schemas.microsoft.com/office/drawing/2014/main" id="{5DF70AC5-332B-4D2A-B4EF-4D3D6A4B6BBA}"/>
              </a:ext>
            </a:extLst>
          </p:cNvPr>
          <p:cNvSpPr>
            <a:spLocks noGrp="1"/>
          </p:cNvSpPr>
          <p:nvPr>
            <p:ph type="title" hasCustomPrompt="1"/>
          </p:nvPr>
        </p:nvSpPr>
        <p:spPr>
          <a:xfrm>
            <a:off x="0" y="2822052"/>
            <a:ext cx="12192000" cy="820737"/>
          </a:xfrm>
        </p:spPr>
        <p:txBody>
          <a:bodyPr anchor="ctr"/>
          <a:lstStyle>
            <a:lvl1pPr marL="304815" marR="0" indent="-152408" algn="ctr" rtl="0">
              <a:lnSpc>
                <a:spcPct val="100000"/>
              </a:lnSpc>
              <a:spcBef>
                <a:spcPts val="0"/>
              </a:spcBef>
              <a:spcAft>
                <a:spcPts val="0"/>
              </a:spcAft>
              <a:buClr>
                <a:srgbClr val="000000"/>
              </a:buClr>
              <a:buSzPts val="1400"/>
              <a:buFont typeface="Arial"/>
              <a:buNone/>
              <a:defRPr lang="en-GB" sz="5500" b="0" i="0" u="none" strike="noStrike" cap="none" dirty="0">
                <a:solidFill>
                  <a:schemeClr val="lt1"/>
                </a:solidFill>
                <a:latin typeface="Bitter Medium" pitchFamily="2" charset="0"/>
                <a:ea typeface="Bitter Medium" pitchFamily="2" charset="0"/>
                <a:cs typeface="Bitter Medium" pitchFamily="2" charset="0"/>
                <a:sym typeface="Bitter"/>
              </a:defRPr>
            </a:lvl1pPr>
          </a:lstStyle>
          <a:p>
            <a:r>
              <a:rPr lang="nl-NL" dirty="0" err="1"/>
              <a:t>Title</a:t>
            </a:r>
            <a:endParaRPr lang="en-GB" dirty="0"/>
          </a:p>
        </p:txBody>
      </p:sp>
    </p:spTree>
    <p:extLst>
      <p:ext uri="{BB962C8B-B14F-4D97-AF65-F5344CB8AC3E}">
        <p14:creationId xmlns:p14="http://schemas.microsoft.com/office/powerpoint/2010/main" val="390799536"/>
      </p:ext>
    </p:extLst>
  </p:cSld>
  <p:clrMapOvr>
    <a:masterClrMapping/>
  </p:clrMapOvr>
  <p:transition spd="slow">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34"/>
        <p:cNvGrpSpPr/>
        <p:nvPr/>
      </p:nvGrpSpPr>
      <p:grpSpPr>
        <a:xfrm>
          <a:off x="0" y="0"/>
          <a:ext cx="0" cy="0"/>
          <a:chOff x="0" y="0"/>
          <a:chExt cx="0" cy="0"/>
        </a:xfrm>
      </p:grpSpPr>
      <p:pic>
        <p:nvPicPr>
          <p:cNvPr id="35" name="Background"/>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6"/>
            <a:ext cx="12192000" cy="6858007"/>
          </a:xfrm>
          <a:prstGeom prst="rect">
            <a:avLst/>
          </a:prstGeom>
          <a:noFill/>
          <a:ln>
            <a:noFill/>
          </a:ln>
        </p:spPr>
      </p:pic>
      <p:cxnSp>
        <p:nvCxnSpPr>
          <p:cNvPr id="36" name="Line"/>
          <p:cNvCxnSpPr>
            <a:cxnSpLocks/>
          </p:cNvCxnSpPr>
          <p:nvPr/>
        </p:nvCxnSpPr>
        <p:spPr>
          <a:xfrm>
            <a:off x="4546000" y="5509103"/>
            <a:ext cx="3100000" cy="10200"/>
          </a:xfrm>
          <a:prstGeom prst="straightConnector1">
            <a:avLst/>
          </a:prstGeom>
          <a:noFill/>
          <a:ln w="28575" cap="flat" cmpd="sng">
            <a:solidFill>
              <a:schemeClr val="lt1"/>
            </a:solidFill>
            <a:prstDash val="solid"/>
            <a:round/>
            <a:headEnd type="none" w="sm" len="sm"/>
            <a:tailEnd type="none" w="sm" len="sm"/>
          </a:ln>
        </p:spPr>
      </p:cxnSp>
      <p:sp>
        <p:nvSpPr>
          <p:cNvPr id="38" name="Subtitle"/>
          <p:cNvSpPr txBox="1">
            <a:spLocks noGrp="1"/>
          </p:cNvSpPr>
          <p:nvPr>
            <p:ph type="body" idx="2" hasCustomPrompt="1"/>
          </p:nvPr>
        </p:nvSpPr>
        <p:spPr>
          <a:xfrm>
            <a:off x="-1" y="4028553"/>
            <a:ext cx="12192001" cy="820737"/>
          </a:xfrm>
          <a:prstGeom prst="rect">
            <a:avLst/>
          </a:prstGeom>
          <a:noFill/>
          <a:ln>
            <a:noFill/>
          </a:ln>
        </p:spPr>
        <p:txBody>
          <a:bodyPr spcFirstLastPara="1" wrap="square" lIns="0" tIns="0" rIns="0" bIns="0" anchor="t" anchorCtr="0">
            <a:noAutofit/>
          </a:bodyPr>
          <a:lstStyle>
            <a:lvl1pPr marL="304815" marR="0" lvl="0" indent="-152408" algn="ctr"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Bitter Medium" pitchFamily="2" charset="0"/>
                <a:ea typeface="Bitter Medium" pitchFamily="2" charset="0"/>
                <a:cs typeface="Biome Light" panose="020B0502040204020203" pitchFamily="34" charset="0"/>
                <a:sym typeface="Bitter"/>
              </a:defRPr>
            </a:lvl1pPr>
            <a:lvl2pPr marL="609630" marR="0" lvl="1" indent="-152408" algn="ctr" rtl="0">
              <a:lnSpc>
                <a:spcPct val="100000"/>
              </a:lnSpc>
              <a:spcBef>
                <a:spcPts val="0"/>
              </a:spcBef>
              <a:spcAft>
                <a:spcPts val="0"/>
              </a:spcAft>
              <a:buClr>
                <a:srgbClr val="000000"/>
              </a:buClr>
              <a:buSzPts val="1400"/>
              <a:buFont typeface="Arial"/>
              <a:buNone/>
              <a:defRPr sz="5334" b="0" i="0" u="none" strike="noStrike" cap="none">
                <a:solidFill>
                  <a:schemeClr val="lt1"/>
                </a:solidFill>
                <a:latin typeface="Bitter"/>
                <a:ea typeface="Bitter"/>
                <a:cs typeface="Bitter"/>
                <a:sym typeface="Bitter"/>
              </a:defRPr>
            </a:lvl2pPr>
            <a:lvl3pPr marL="914446" marR="0" lvl="2" indent="-152408" algn="ctr" rtl="0">
              <a:lnSpc>
                <a:spcPct val="100000"/>
              </a:lnSpc>
              <a:spcBef>
                <a:spcPts val="0"/>
              </a:spcBef>
              <a:spcAft>
                <a:spcPts val="0"/>
              </a:spcAft>
              <a:buClr>
                <a:srgbClr val="000000"/>
              </a:buClr>
              <a:buSzPts val="1400"/>
              <a:buFont typeface="Arial"/>
              <a:buNone/>
              <a:defRPr sz="5334" b="0" i="0" u="none" strike="noStrike" cap="none">
                <a:solidFill>
                  <a:schemeClr val="lt1"/>
                </a:solidFill>
                <a:latin typeface="Bitter"/>
                <a:ea typeface="Bitter"/>
                <a:cs typeface="Bitter"/>
                <a:sym typeface="Bitter"/>
              </a:defRPr>
            </a:lvl3pPr>
            <a:lvl4pPr marL="1219261" marR="0" lvl="3" indent="-152408" algn="ctr" rtl="0">
              <a:lnSpc>
                <a:spcPct val="100000"/>
              </a:lnSpc>
              <a:spcBef>
                <a:spcPts val="0"/>
              </a:spcBef>
              <a:spcAft>
                <a:spcPts val="0"/>
              </a:spcAft>
              <a:buClr>
                <a:srgbClr val="000000"/>
              </a:buClr>
              <a:buSzPts val="1400"/>
              <a:buFont typeface="Arial"/>
              <a:buNone/>
              <a:defRPr sz="5334" b="0" i="0" u="none" strike="noStrike" cap="none">
                <a:solidFill>
                  <a:schemeClr val="lt1"/>
                </a:solidFill>
                <a:latin typeface="Bitter"/>
                <a:ea typeface="Bitter"/>
                <a:cs typeface="Bitter"/>
                <a:sym typeface="Bitter"/>
              </a:defRPr>
            </a:lvl4pPr>
            <a:lvl5pPr marL="1524076" marR="0" lvl="4" indent="-152408" algn="ctr" rtl="0">
              <a:lnSpc>
                <a:spcPct val="100000"/>
              </a:lnSpc>
              <a:spcBef>
                <a:spcPts val="0"/>
              </a:spcBef>
              <a:spcAft>
                <a:spcPts val="0"/>
              </a:spcAft>
              <a:buClr>
                <a:srgbClr val="000000"/>
              </a:buClr>
              <a:buSzPts val="1400"/>
              <a:buFont typeface="Arial"/>
              <a:buNone/>
              <a:defRPr sz="5334" b="0" i="0" u="none" strike="noStrike" cap="none">
                <a:solidFill>
                  <a:schemeClr val="lt1"/>
                </a:solidFill>
                <a:latin typeface="Bitter"/>
                <a:ea typeface="Bitter"/>
                <a:cs typeface="Bitter"/>
                <a:sym typeface="Bitter"/>
              </a:defRPr>
            </a:lvl5pPr>
            <a:lvl6pPr marL="1828891" marR="0" lvl="5" indent="-152408" algn="l" rtl="0">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6pPr>
            <a:lvl7pPr marL="2133707" marR="0" lvl="6" indent="-152408" algn="l" rtl="0">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7pPr>
            <a:lvl8pPr marL="2438522" marR="0" lvl="7" indent="-152408" algn="l" rtl="0">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8pPr>
            <a:lvl9pPr marL="2743337" marR="0" lvl="8" indent="-152408" algn="l" rtl="0">
              <a:lnSpc>
                <a:spcPct val="100000"/>
              </a:lnSpc>
              <a:spcBef>
                <a:spcPts val="0"/>
              </a:spcBef>
              <a:spcAft>
                <a:spcPts val="0"/>
              </a:spcAft>
              <a:buClr>
                <a:srgbClr val="000000"/>
              </a:buClr>
              <a:buSzPts val="1400"/>
              <a:buFont typeface="Arial"/>
              <a:buNone/>
              <a:defRPr sz="933" b="0" i="0" u="none" strike="noStrike" cap="none">
                <a:solidFill>
                  <a:srgbClr val="000000"/>
                </a:solidFill>
                <a:latin typeface="Arial"/>
                <a:ea typeface="Arial"/>
                <a:cs typeface="Arial"/>
                <a:sym typeface="Arial"/>
              </a:defRPr>
            </a:lvl9pPr>
          </a:lstStyle>
          <a:p>
            <a:r>
              <a:rPr lang="nl-NL" dirty="0" err="1"/>
              <a:t>Subtitle</a:t>
            </a:r>
            <a:endParaRPr dirty="0"/>
          </a:p>
        </p:txBody>
      </p:sp>
      <p:sp>
        <p:nvSpPr>
          <p:cNvPr id="2" name="Title">
            <a:extLst>
              <a:ext uri="{FF2B5EF4-FFF2-40B4-BE49-F238E27FC236}">
                <a16:creationId xmlns:a16="http://schemas.microsoft.com/office/drawing/2014/main" id="{5DF70AC5-332B-4D2A-B4EF-4D3D6A4B6BBA}"/>
              </a:ext>
            </a:extLst>
          </p:cNvPr>
          <p:cNvSpPr>
            <a:spLocks noGrp="1"/>
          </p:cNvSpPr>
          <p:nvPr>
            <p:ph type="title" hasCustomPrompt="1"/>
          </p:nvPr>
        </p:nvSpPr>
        <p:spPr>
          <a:xfrm>
            <a:off x="0" y="2822052"/>
            <a:ext cx="12192000" cy="820737"/>
          </a:xfrm>
        </p:spPr>
        <p:txBody>
          <a:bodyPr anchor="ctr"/>
          <a:lstStyle>
            <a:lvl1pPr marL="304815" marR="0" indent="-152408" algn="ctr" rtl="0">
              <a:lnSpc>
                <a:spcPct val="100000"/>
              </a:lnSpc>
              <a:spcBef>
                <a:spcPts val="0"/>
              </a:spcBef>
              <a:spcAft>
                <a:spcPts val="0"/>
              </a:spcAft>
              <a:buClr>
                <a:srgbClr val="000000"/>
              </a:buClr>
              <a:buSzPts val="1400"/>
              <a:buFont typeface="Arial"/>
              <a:buNone/>
              <a:defRPr lang="en-GB" sz="7200" b="0" i="0" u="none" strike="noStrike" cap="none" dirty="0">
                <a:solidFill>
                  <a:schemeClr val="lt1"/>
                </a:solidFill>
                <a:latin typeface="Bitter Medium" pitchFamily="2" charset="0"/>
                <a:ea typeface="Bitter Medium" pitchFamily="2" charset="0"/>
                <a:cs typeface="Bitter Medium" pitchFamily="2" charset="0"/>
                <a:sym typeface="Bitter"/>
              </a:defRPr>
            </a:lvl1pPr>
          </a:lstStyle>
          <a:p>
            <a:r>
              <a:rPr lang="nl-NL" dirty="0" err="1"/>
              <a:t>Title</a:t>
            </a:r>
            <a:r>
              <a:rPr lang="nl-NL" dirty="0"/>
              <a:t> next</a:t>
            </a:r>
            <a:endParaRPr lang="en-GB" dirty="0"/>
          </a:p>
        </p:txBody>
      </p:sp>
    </p:spTree>
    <p:extLst>
      <p:ext uri="{BB962C8B-B14F-4D97-AF65-F5344CB8AC3E}">
        <p14:creationId xmlns:p14="http://schemas.microsoft.com/office/powerpoint/2010/main" val="3377457875"/>
      </p:ext>
    </p:extLst>
  </p:cSld>
  <p:clrMapOvr>
    <a:masterClrMapping/>
  </p:clrMapOvr>
  <p:transition spd="slow">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C664C64-ADC8-7B30-486D-1975563E2D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Date Placeholder 6">
            <a:extLst>
              <a:ext uri="{FF2B5EF4-FFF2-40B4-BE49-F238E27FC236}">
                <a16:creationId xmlns:a16="http://schemas.microsoft.com/office/drawing/2014/main" id="{AF96231E-4437-0A40-96A6-DAB56D151F42}"/>
              </a:ext>
            </a:extLst>
          </p:cNvPr>
          <p:cNvSpPr>
            <a:spLocks noGrp="1"/>
          </p:cNvSpPr>
          <p:nvPr>
            <p:ph type="dt" sz="half" idx="2"/>
          </p:nvPr>
        </p:nvSpPr>
        <p:spPr>
          <a:xfrm>
            <a:off x="8782002" y="6299201"/>
            <a:ext cx="2743200" cy="365125"/>
          </a:xfrm>
          <a:prstGeom prst="rect">
            <a:avLst/>
          </a:prstGeom>
        </p:spPr>
        <p:txBody>
          <a:bodyPr/>
          <a:lstStyle>
            <a:lvl1pPr algn="r">
              <a:defRPr sz="1200">
                <a:solidFill>
                  <a:schemeClr val="accent6"/>
                </a:solidFill>
                <a:latin typeface="Inter" panose="02000503000000020004" pitchFamily="2" charset="0"/>
                <a:ea typeface="Inter" panose="02000503000000020004" pitchFamily="2" charset="0"/>
                <a:cs typeface="Inter" panose="02000503000000020004" pitchFamily="2" charset="0"/>
              </a:defRPr>
            </a:lvl1pPr>
          </a:lstStyle>
          <a:p>
            <a:fld id="{CA4E6464-638E-0249-A013-89AAD10B83EC}" type="datetimeFigureOut">
              <a:rPr lang="nl-NL" smtClean="0"/>
              <a:pPr/>
              <a:t>4-6-2023</a:t>
            </a:fld>
            <a:endParaRPr lang="en-US" dirty="0"/>
          </a:p>
        </p:txBody>
      </p:sp>
      <p:sp>
        <p:nvSpPr>
          <p:cNvPr id="11" name="Title 1">
            <a:extLst>
              <a:ext uri="{FF2B5EF4-FFF2-40B4-BE49-F238E27FC236}">
                <a16:creationId xmlns:a16="http://schemas.microsoft.com/office/drawing/2014/main" id="{334B4921-F29D-6C4A-B40B-8A588A3F0CC7}"/>
              </a:ext>
            </a:extLst>
          </p:cNvPr>
          <p:cNvSpPr>
            <a:spLocks noGrp="1"/>
          </p:cNvSpPr>
          <p:nvPr>
            <p:ph type="title" hasCustomPrompt="1"/>
          </p:nvPr>
        </p:nvSpPr>
        <p:spPr>
          <a:xfrm>
            <a:off x="720000" y="2651613"/>
            <a:ext cx="10800000" cy="1708566"/>
          </a:xfrm>
          <a:prstGeom prst="rect">
            <a:avLst/>
          </a:prstGeom>
        </p:spPr>
        <p:txBody>
          <a:bodyPr lIns="0" anchor="t"/>
          <a:lstStyle>
            <a:lvl1pPr>
              <a:lnSpc>
                <a:spcPct val="80000"/>
              </a:lnSpc>
              <a:defRPr lang="en-GB" sz="6600" b="0" i="0" kern="1200" spc="-120" baseline="0" dirty="0" err="1">
                <a:solidFill>
                  <a:srgbClr val="255879"/>
                </a:solidFill>
                <a:latin typeface="Bitter Medium" pitchFamily="2" charset="0"/>
                <a:ea typeface="Inter Black" panose="02000503000000020004" pitchFamily="2" charset="0"/>
                <a:cs typeface="Bitter Medium" pitchFamily="2" charset="0"/>
              </a:defRPr>
            </a:lvl1pPr>
          </a:lstStyle>
          <a:p>
            <a:r>
              <a:rPr lang="en-GB" dirty="0"/>
              <a:t>Title of the presentation</a:t>
            </a:r>
            <a:endParaRPr lang="en-US" dirty="0"/>
          </a:p>
        </p:txBody>
      </p:sp>
      <p:sp>
        <p:nvSpPr>
          <p:cNvPr id="12" name="Subtitle 2">
            <a:extLst>
              <a:ext uri="{FF2B5EF4-FFF2-40B4-BE49-F238E27FC236}">
                <a16:creationId xmlns:a16="http://schemas.microsoft.com/office/drawing/2014/main" id="{D9925AE9-F22A-BD4C-BFCB-AD43706721A6}"/>
              </a:ext>
            </a:extLst>
          </p:cNvPr>
          <p:cNvSpPr>
            <a:spLocks noGrp="1"/>
          </p:cNvSpPr>
          <p:nvPr>
            <p:ph type="subTitle" idx="1" hasCustomPrompt="1"/>
          </p:nvPr>
        </p:nvSpPr>
        <p:spPr>
          <a:xfrm>
            <a:off x="720001" y="4451613"/>
            <a:ext cx="10799999" cy="360000"/>
          </a:xfrm>
          <a:prstGeom prst="rect">
            <a:avLst/>
          </a:prstGeom>
        </p:spPr>
        <p:txBody>
          <a:bodyPr lIns="0" tIns="0" rIns="0" bIns="0">
            <a:noAutofit/>
          </a:bodyPr>
          <a:lstStyle>
            <a:lvl1pPr marL="0" indent="0" algn="l">
              <a:lnSpc>
                <a:spcPct val="100000"/>
              </a:lnSpc>
              <a:spcBef>
                <a:spcPts val="0"/>
              </a:spcBef>
              <a:buNone/>
              <a:defRPr sz="2200" b="0" i="0" spc="-50" baseline="0">
                <a:latin typeface="Montserrat" panose="00000500000000000000" pitchFamily="2" charset="0"/>
                <a:ea typeface="Inter Light" panose="02000403000000020004" pitchFamily="2" charset="0"/>
                <a:cs typeface="Montserrat" panose="000005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en-GB" spc="-50" baseline="0" dirty="0"/>
              <a:t>Some extra info</a:t>
            </a:r>
          </a:p>
        </p:txBody>
      </p:sp>
    </p:spTree>
    <p:extLst>
      <p:ext uri="{BB962C8B-B14F-4D97-AF65-F5344CB8AC3E}">
        <p14:creationId xmlns:p14="http://schemas.microsoft.com/office/powerpoint/2010/main" val="423388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ondertitel, content">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DFFADFDC-1B40-BA69-4C74-8A1E0C6EE4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22" name="Graphic 21">
            <a:extLst>
              <a:ext uri="{FF2B5EF4-FFF2-40B4-BE49-F238E27FC236}">
                <a16:creationId xmlns:a16="http://schemas.microsoft.com/office/drawing/2014/main" id="{997F70A3-02C5-D9F7-9CED-C43A45E0BE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6430A0-01E0-0F44-B518-A8540C5D569D}"/>
              </a:ext>
            </a:extLst>
          </p:cNvPr>
          <p:cNvSpPr>
            <a:spLocks noGrp="1"/>
          </p:cNvSpPr>
          <p:nvPr>
            <p:ph type="title" hasCustomPrompt="1"/>
          </p:nvPr>
        </p:nvSpPr>
        <p:spPr>
          <a:xfrm>
            <a:off x="720000" y="720001"/>
            <a:ext cx="10800000" cy="649605"/>
          </a:xfrm>
          <a:prstGeom prst="rect">
            <a:avLst/>
          </a:prstGeom>
        </p:spPr>
        <p:txBody>
          <a:bodyPr lIns="0" anchor="t"/>
          <a:lstStyle>
            <a:lvl1pPr algn="ctr">
              <a:lnSpc>
                <a:spcPct val="80000"/>
              </a:lnSpc>
              <a:defRPr sz="4500" b="0" i="0" spc="-100" baseline="0">
                <a:solidFill>
                  <a:srgbClr val="255879"/>
                </a:solidFill>
                <a:latin typeface="Bitter Medium" pitchFamily="2" charset="0"/>
                <a:ea typeface="Inter Black" panose="02000503000000020004" pitchFamily="2" charset="0"/>
                <a:cs typeface="Bitter Medium" pitchFamily="2" charset="0"/>
              </a:defRPr>
            </a:lvl1pPr>
          </a:lstStyle>
          <a:p>
            <a:r>
              <a:rPr lang="en-GB" dirty="0" err="1"/>
              <a:t>Titel</a:t>
            </a:r>
            <a:r>
              <a:rPr lang="en-GB" dirty="0"/>
              <a:t> van </a:t>
            </a:r>
            <a:r>
              <a:rPr lang="en-GB" dirty="0" err="1"/>
              <a:t>deze</a:t>
            </a:r>
            <a:r>
              <a:rPr lang="en-GB" dirty="0"/>
              <a:t> slide</a:t>
            </a:r>
            <a:endParaRPr lang="en-US" dirty="0"/>
          </a:p>
        </p:txBody>
      </p:sp>
      <p:sp>
        <p:nvSpPr>
          <p:cNvPr id="6" name="Subtitle 2">
            <a:extLst>
              <a:ext uri="{FF2B5EF4-FFF2-40B4-BE49-F238E27FC236}">
                <a16:creationId xmlns:a16="http://schemas.microsoft.com/office/drawing/2014/main" id="{979E8DD1-11AC-494C-B931-7DCC424829EC}"/>
              </a:ext>
            </a:extLst>
          </p:cNvPr>
          <p:cNvSpPr>
            <a:spLocks noGrp="1"/>
          </p:cNvSpPr>
          <p:nvPr>
            <p:ph type="subTitle" idx="1" hasCustomPrompt="1"/>
          </p:nvPr>
        </p:nvSpPr>
        <p:spPr>
          <a:xfrm>
            <a:off x="720001" y="1440000"/>
            <a:ext cx="10799999" cy="360000"/>
          </a:xfrm>
          <a:prstGeom prst="rect">
            <a:avLst/>
          </a:prstGeom>
        </p:spPr>
        <p:txBody>
          <a:bodyPr lIns="0" tIns="0" rIns="0" bIns="0">
            <a:noAutofit/>
          </a:bodyPr>
          <a:lstStyle>
            <a:lvl1pPr marL="0" indent="0" algn="ctr">
              <a:lnSpc>
                <a:spcPct val="100000"/>
              </a:lnSpc>
              <a:spcBef>
                <a:spcPts val="0"/>
              </a:spcBef>
              <a:buNone/>
              <a:defRPr sz="2200" b="0" i="0" spc="-50" baseline="0">
                <a:latin typeface="Montserrat" panose="00000500000000000000" pitchFamily="2" charset="0"/>
                <a:ea typeface="Inter Light" panose="02000403000000020004" pitchFamily="2" charset="0"/>
                <a:cs typeface="Montserrat" panose="00000500000000000000" pitchFamily="2"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en-GB" dirty="0" err="1"/>
              <a:t>Ondertitel</a:t>
            </a:r>
            <a:endParaRPr lang="en-US" dirty="0"/>
          </a:p>
        </p:txBody>
      </p:sp>
      <p:sp>
        <p:nvSpPr>
          <p:cNvPr id="8" name="Content Placeholder 2">
            <a:extLst>
              <a:ext uri="{FF2B5EF4-FFF2-40B4-BE49-F238E27FC236}">
                <a16:creationId xmlns:a16="http://schemas.microsoft.com/office/drawing/2014/main" id="{C7F245DC-ADFB-CB45-ABEB-2D64F2A1F893}"/>
              </a:ext>
            </a:extLst>
          </p:cNvPr>
          <p:cNvSpPr>
            <a:spLocks noGrp="1"/>
          </p:cNvSpPr>
          <p:nvPr>
            <p:ph idx="13" hasCustomPrompt="1"/>
          </p:nvPr>
        </p:nvSpPr>
        <p:spPr>
          <a:xfrm>
            <a:off x="720000" y="2160000"/>
            <a:ext cx="10800000" cy="3702050"/>
          </a:xfrm>
          <a:prstGeom prst="rect">
            <a:avLst/>
          </a:prstGeom>
        </p:spPr>
        <p:txBody>
          <a:bodyPr lIns="0" tIns="0" rIns="0" bIns="0">
            <a:normAutofit/>
          </a:bodyPr>
          <a:lstStyle>
            <a:lvl1pPr marL="312738" indent="-312738">
              <a:lnSpc>
                <a:spcPts val="2600"/>
              </a:lnSpc>
              <a:spcBef>
                <a:spcPts val="1000"/>
              </a:spcBef>
              <a:buClr>
                <a:schemeClr val="accent1"/>
              </a:buClr>
              <a:buSzPct val="110000"/>
              <a:buFont typeface="Wingdings" pitchFamily="2" charset="2"/>
              <a:buChar char="§"/>
              <a:tabLst/>
              <a:defRPr sz="2000" spc="-20" baseline="0">
                <a:latin typeface="Montserrat" panose="00000500000000000000" pitchFamily="2" charset="0"/>
                <a:ea typeface="Inter" panose="02000503000000020004" pitchFamily="2" charset="0"/>
                <a:cs typeface="Montserrat" panose="00000500000000000000" pitchFamily="2" charset="0"/>
              </a:defRPr>
            </a:lvl1pPr>
            <a:lvl2pPr marL="536575" indent="-307975">
              <a:lnSpc>
                <a:spcPct val="150000"/>
              </a:lnSpc>
              <a:buClr>
                <a:schemeClr val="accent1"/>
              </a:buClr>
              <a:buSzPct val="110000"/>
              <a:buFont typeface="Wingdings" pitchFamily="2" charset="2"/>
              <a:buChar char="§"/>
              <a:tabLst/>
              <a:defRPr sz="2000">
                <a:latin typeface="Montserrat" panose="00000500000000000000" pitchFamily="2" charset="0"/>
                <a:ea typeface="Inter" panose="02000503000000020004" pitchFamily="2" charset="0"/>
                <a:cs typeface="Montserrat" panose="00000500000000000000" pitchFamily="2" charset="0"/>
              </a:defRPr>
            </a:lvl2pPr>
            <a:lvl3pPr marL="762000" indent="-304800">
              <a:lnSpc>
                <a:spcPct val="150000"/>
              </a:lnSpc>
              <a:buClr>
                <a:schemeClr val="accent1"/>
              </a:buClr>
              <a:buSzPct val="110000"/>
              <a:buFont typeface="Wingdings" pitchFamily="2" charset="2"/>
              <a:buChar char="§"/>
              <a:tabLst/>
              <a:defRPr sz="2000">
                <a:latin typeface="Montserrat" panose="00000500000000000000" pitchFamily="2" charset="0"/>
                <a:ea typeface="Inter" panose="02000503000000020004" pitchFamily="2" charset="0"/>
                <a:cs typeface="Montserrat" panose="00000500000000000000" pitchFamily="2" charset="0"/>
              </a:defRPr>
            </a:lvl3pPr>
          </a:lstStyle>
          <a:p>
            <a:pPr lvl="0"/>
            <a:r>
              <a:rPr lang="en-GB" dirty="0"/>
              <a:t>List</a:t>
            </a:r>
          </a:p>
          <a:p>
            <a:pPr lvl="1"/>
            <a:r>
              <a:rPr lang="en-GB" dirty="0"/>
              <a:t>Second level</a:t>
            </a:r>
          </a:p>
          <a:p>
            <a:pPr lvl="2"/>
            <a:r>
              <a:rPr lang="en-GB" dirty="0"/>
              <a:t>Third level</a:t>
            </a:r>
          </a:p>
        </p:txBody>
      </p:sp>
    </p:spTree>
    <p:extLst>
      <p:ext uri="{BB962C8B-B14F-4D97-AF65-F5344CB8AC3E}">
        <p14:creationId xmlns:p14="http://schemas.microsoft.com/office/powerpoint/2010/main" val="195333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70D3FA9-9B9A-A66E-67E1-9AA5169C2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6430A0-01E0-0F44-B518-A8540C5D569D}"/>
              </a:ext>
            </a:extLst>
          </p:cNvPr>
          <p:cNvSpPr>
            <a:spLocks noGrp="1"/>
          </p:cNvSpPr>
          <p:nvPr>
            <p:ph type="title" hasCustomPrompt="1"/>
          </p:nvPr>
        </p:nvSpPr>
        <p:spPr>
          <a:xfrm>
            <a:off x="720000" y="720001"/>
            <a:ext cx="10800000" cy="649605"/>
          </a:xfrm>
          <a:prstGeom prst="rect">
            <a:avLst/>
          </a:prstGeom>
        </p:spPr>
        <p:txBody>
          <a:bodyPr lIns="0" anchor="t"/>
          <a:lstStyle>
            <a:lvl1pPr algn="ctr">
              <a:lnSpc>
                <a:spcPct val="80000"/>
              </a:lnSpc>
              <a:defRPr sz="4500" b="0" i="0" spc="-100" baseline="0">
                <a:solidFill>
                  <a:srgbClr val="255879"/>
                </a:solidFill>
                <a:latin typeface="Bitter Medium" pitchFamily="2" charset="0"/>
                <a:ea typeface="Inter Black" panose="02000503000000020004" pitchFamily="2" charset="0"/>
                <a:cs typeface="Bitter Medium" pitchFamily="2" charset="0"/>
              </a:defRPr>
            </a:lvl1pPr>
          </a:lstStyle>
          <a:p>
            <a:r>
              <a:rPr lang="en-GB" dirty="0" err="1"/>
              <a:t>Titel</a:t>
            </a:r>
            <a:r>
              <a:rPr lang="en-GB" dirty="0"/>
              <a:t> van </a:t>
            </a:r>
            <a:r>
              <a:rPr lang="en-GB" dirty="0" err="1"/>
              <a:t>deze</a:t>
            </a:r>
            <a:r>
              <a:rPr lang="en-GB" dirty="0"/>
              <a:t> slide</a:t>
            </a:r>
            <a:endParaRPr lang="en-US" dirty="0"/>
          </a:p>
        </p:txBody>
      </p:sp>
      <p:sp>
        <p:nvSpPr>
          <p:cNvPr id="5" name="Content Placeholder 2">
            <a:extLst>
              <a:ext uri="{FF2B5EF4-FFF2-40B4-BE49-F238E27FC236}">
                <a16:creationId xmlns:a16="http://schemas.microsoft.com/office/drawing/2014/main" id="{E17C745A-54F0-BB4D-997D-C268970CD939}"/>
              </a:ext>
            </a:extLst>
          </p:cNvPr>
          <p:cNvSpPr>
            <a:spLocks noGrp="1"/>
          </p:cNvSpPr>
          <p:nvPr>
            <p:ph idx="13" hasCustomPrompt="1"/>
          </p:nvPr>
        </p:nvSpPr>
        <p:spPr>
          <a:xfrm>
            <a:off x="720000" y="1691148"/>
            <a:ext cx="10800000" cy="4170902"/>
          </a:xfrm>
          <a:prstGeom prst="rect">
            <a:avLst/>
          </a:prstGeom>
        </p:spPr>
        <p:txBody>
          <a:bodyPr lIns="0" tIns="0" rIns="0" bIns="0">
            <a:normAutofit/>
          </a:bodyPr>
          <a:lstStyle>
            <a:lvl1pPr marL="312738" indent="-312738">
              <a:lnSpc>
                <a:spcPts val="2600"/>
              </a:lnSpc>
              <a:spcBef>
                <a:spcPts val="1000"/>
              </a:spcBef>
              <a:buClr>
                <a:schemeClr val="accent1"/>
              </a:buClr>
              <a:buSzPct val="110000"/>
              <a:buFont typeface="Wingdings" pitchFamily="2" charset="2"/>
              <a:buChar char="§"/>
              <a:tabLst/>
              <a:defRPr sz="2000" spc="-20" baseline="0">
                <a:latin typeface="Montserrat" panose="00000500000000000000" pitchFamily="2" charset="0"/>
                <a:ea typeface="Inter" panose="02000503000000020004" pitchFamily="2" charset="0"/>
                <a:cs typeface="Montserrat" panose="00000500000000000000" pitchFamily="2" charset="0"/>
              </a:defRPr>
            </a:lvl1pPr>
            <a:lvl2pPr marL="536575" indent="-307975">
              <a:lnSpc>
                <a:spcPct val="150000"/>
              </a:lnSpc>
              <a:buClr>
                <a:schemeClr val="accent1"/>
              </a:buClr>
              <a:buSzPct val="110000"/>
              <a:buFont typeface="Wingdings" pitchFamily="2" charset="2"/>
              <a:buChar char="§"/>
              <a:tabLst/>
              <a:defRPr sz="2000">
                <a:latin typeface="Montserrat" panose="00000500000000000000" pitchFamily="2" charset="0"/>
                <a:ea typeface="Inter" panose="02000503000000020004" pitchFamily="2" charset="0"/>
                <a:cs typeface="Montserrat" panose="00000500000000000000" pitchFamily="2" charset="0"/>
              </a:defRPr>
            </a:lvl2pPr>
            <a:lvl3pPr marL="762000" indent="-304800">
              <a:lnSpc>
                <a:spcPct val="150000"/>
              </a:lnSpc>
              <a:buClr>
                <a:schemeClr val="accent1"/>
              </a:buClr>
              <a:buSzPct val="110000"/>
              <a:buFont typeface="Wingdings" pitchFamily="2" charset="2"/>
              <a:buChar char="§"/>
              <a:tabLst/>
              <a:defRPr sz="2000">
                <a:latin typeface="Inter" panose="02000503000000020004" pitchFamily="2" charset="0"/>
                <a:ea typeface="Inter" panose="02000503000000020004" pitchFamily="2" charset="0"/>
                <a:cs typeface="Montserrat" panose="00000500000000000000" pitchFamily="2" charset="0"/>
              </a:defRPr>
            </a:lvl3pPr>
          </a:lstStyle>
          <a:p>
            <a:pPr lvl="0"/>
            <a:r>
              <a:rPr lang="en-GB" dirty="0"/>
              <a:t>List</a:t>
            </a:r>
          </a:p>
          <a:p>
            <a:pPr lvl="1"/>
            <a:r>
              <a:rPr lang="en-GB" dirty="0"/>
              <a:t>Second level</a:t>
            </a:r>
          </a:p>
          <a:p>
            <a:pPr lvl="2"/>
            <a:r>
              <a:rPr lang="en-GB" dirty="0"/>
              <a:t>Third level</a:t>
            </a:r>
          </a:p>
        </p:txBody>
      </p:sp>
    </p:spTree>
    <p:extLst>
      <p:ext uri="{BB962C8B-B14F-4D97-AF65-F5344CB8AC3E}">
        <p14:creationId xmlns:p14="http://schemas.microsoft.com/office/powerpoint/2010/main" val="1634925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ensen voorstelle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646B19A-A603-92BA-B103-BD8E2E075A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6430A0-01E0-0F44-B518-A8540C5D569D}"/>
              </a:ext>
            </a:extLst>
          </p:cNvPr>
          <p:cNvSpPr>
            <a:spLocks noGrp="1"/>
          </p:cNvSpPr>
          <p:nvPr>
            <p:ph type="title" hasCustomPrompt="1"/>
          </p:nvPr>
        </p:nvSpPr>
        <p:spPr>
          <a:xfrm>
            <a:off x="720000" y="720000"/>
            <a:ext cx="10733361" cy="1296000"/>
          </a:xfrm>
          <a:prstGeom prst="rect">
            <a:avLst/>
          </a:prstGeom>
        </p:spPr>
        <p:txBody>
          <a:bodyPr lIns="0" anchor="t"/>
          <a:lstStyle>
            <a:lvl1pPr marL="11113" indent="0" algn="ctr">
              <a:lnSpc>
                <a:spcPct val="80000"/>
              </a:lnSpc>
              <a:tabLst/>
              <a:defRPr sz="4500" b="0" i="0" spc="-100" baseline="0">
                <a:solidFill>
                  <a:srgbClr val="255879"/>
                </a:solidFill>
                <a:latin typeface="Bitter Medium" pitchFamily="2" charset="0"/>
                <a:ea typeface="Inter Black" panose="02000503000000020004" pitchFamily="2" charset="0"/>
                <a:cs typeface="Bitter Medium" pitchFamily="2" charset="0"/>
              </a:defRPr>
            </a:lvl1pPr>
          </a:lstStyle>
          <a:p>
            <a:r>
              <a:rPr lang="en-GB" dirty="0"/>
              <a:t>A short introduction</a:t>
            </a:r>
            <a:endParaRPr lang="en-US" dirty="0"/>
          </a:p>
        </p:txBody>
      </p:sp>
      <p:sp>
        <p:nvSpPr>
          <p:cNvPr id="4" name="Tijdelijke aanduiding voor afbeelding 3">
            <a:extLst>
              <a:ext uri="{FF2B5EF4-FFF2-40B4-BE49-F238E27FC236}">
                <a16:creationId xmlns:a16="http://schemas.microsoft.com/office/drawing/2014/main" id="{97D4A5A4-B0D2-2B4C-BE40-11959B88176D}"/>
              </a:ext>
            </a:extLst>
          </p:cNvPr>
          <p:cNvSpPr>
            <a:spLocks noGrp="1"/>
          </p:cNvSpPr>
          <p:nvPr>
            <p:ph type="pic" sz="quarter" idx="10" hasCustomPrompt="1"/>
          </p:nvPr>
        </p:nvSpPr>
        <p:spPr>
          <a:xfrm>
            <a:off x="720000" y="2568005"/>
            <a:ext cx="2766831" cy="1720850"/>
          </a:xfrm>
          <a:prstGeom prst="rect">
            <a:avLst/>
          </a:prstGeom>
          <a:solidFill>
            <a:schemeClr val="accent4"/>
          </a:solidFill>
        </p:spPr>
        <p:txBody>
          <a:bodyPr/>
          <a:lstStyle>
            <a:lvl1pPr marL="0" indent="0">
              <a:buNone/>
              <a:defRPr/>
            </a:lvl1pPr>
          </a:lstStyle>
          <a:p>
            <a:r>
              <a:rPr lang="nl-NL" dirty="0"/>
              <a:t> </a:t>
            </a:r>
          </a:p>
        </p:txBody>
      </p:sp>
      <p:sp>
        <p:nvSpPr>
          <p:cNvPr id="6" name="Tijdelijke aanduiding voor tekst 5">
            <a:extLst>
              <a:ext uri="{FF2B5EF4-FFF2-40B4-BE49-F238E27FC236}">
                <a16:creationId xmlns:a16="http://schemas.microsoft.com/office/drawing/2014/main" id="{BB8B58DE-8545-B548-8B82-287C98E2596C}"/>
              </a:ext>
            </a:extLst>
          </p:cNvPr>
          <p:cNvSpPr>
            <a:spLocks noGrp="1"/>
          </p:cNvSpPr>
          <p:nvPr>
            <p:ph type="body" sz="quarter" idx="13" hasCustomPrompt="1"/>
          </p:nvPr>
        </p:nvSpPr>
        <p:spPr>
          <a:xfrm>
            <a:off x="720072" y="4428555"/>
            <a:ext cx="2766759" cy="355600"/>
          </a:xfrm>
          <a:prstGeom prst="rect">
            <a:avLst/>
          </a:prstGeom>
        </p:spPr>
        <p:txBody>
          <a:bodyPr lIns="0">
            <a:normAutofit/>
          </a:bodyPr>
          <a:lstStyle>
            <a:lvl1pPr marL="0" indent="0">
              <a:buNone/>
              <a:defRPr sz="1600" b="1" i="0">
                <a:latin typeface="Montserrat" panose="00000500000000000000" pitchFamily="2" charset="0"/>
                <a:ea typeface="Inter" panose="02000503000000020004" pitchFamily="2" charset="0"/>
                <a:cs typeface="Montserrat" panose="00000500000000000000" pitchFamily="2" charset="0"/>
              </a:defRPr>
            </a:lvl1pPr>
          </a:lstStyle>
          <a:p>
            <a:pPr lvl="0"/>
            <a:r>
              <a:rPr lang="nl-NL" dirty="0"/>
              <a:t>First name</a:t>
            </a:r>
          </a:p>
        </p:txBody>
      </p:sp>
      <p:sp>
        <p:nvSpPr>
          <p:cNvPr id="11" name="Tijdelijke aanduiding voor tekst 5">
            <a:extLst>
              <a:ext uri="{FF2B5EF4-FFF2-40B4-BE49-F238E27FC236}">
                <a16:creationId xmlns:a16="http://schemas.microsoft.com/office/drawing/2014/main" id="{AFDA6074-B557-774E-9276-786FBFC54D4F}"/>
              </a:ext>
            </a:extLst>
          </p:cNvPr>
          <p:cNvSpPr>
            <a:spLocks noGrp="1"/>
          </p:cNvSpPr>
          <p:nvPr>
            <p:ph type="body" sz="quarter" idx="14" hasCustomPrompt="1"/>
          </p:nvPr>
        </p:nvSpPr>
        <p:spPr>
          <a:xfrm>
            <a:off x="720072" y="4796892"/>
            <a:ext cx="2766759" cy="304763"/>
          </a:xfrm>
          <a:prstGeom prst="rect">
            <a:avLst/>
          </a:prstGeom>
        </p:spPr>
        <p:txBody>
          <a:bodyPr lIns="0">
            <a:normAutofit/>
          </a:bodyPr>
          <a:lstStyle>
            <a:lvl1pPr marL="0" indent="0">
              <a:buNone/>
              <a:defRPr sz="1400" b="0" i="0">
                <a:latin typeface="Montserrat" panose="00000500000000000000" pitchFamily="2" charset="0"/>
                <a:ea typeface="Inter" panose="02000503000000020004" pitchFamily="2" charset="0"/>
                <a:cs typeface="Montserrat" panose="00000500000000000000" pitchFamily="2" charset="0"/>
              </a:defRPr>
            </a:lvl1pPr>
          </a:lstStyle>
          <a:p>
            <a:pPr lvl="0"/>
            <a:r>
              <a:rPr lang="nl-NL" dirty="0" err="1"/>
              <a:t>Postition</a:t>
            </a:r>
            <a:endParaRPr lang="nl-NL" dirty="0"/>
          </a:p>
        </p:txBody>
      </p:sp>
      <p:cxnSp>
        <p:nvCxnSpPr>
          <p:cNvPr id="14" name="Rechte verbindingslijn 13">
            <a:extLst>
              <a:ext uri="{FF2B5EF4-FFF2-40B4-BE49-F238E27FC236}">
                <a16:creationId xmlns:a16="http://schemas.microsoft.com/office/drawing/2014/main" id="{212506FF-CA77-8846-9AA0-FF96731DFFE0}"/>
              </a:ext>
            </a:extLst>
          </p:cNvPr>
          <p:cNvCxnSpPr/>
          <p:nvPr/>
        </p:nvCxnSpPr>
        <p:spPr>
          <a:xfrm>
            <a:off x="720000" y="5279455"/>
            <a:ext cx="543897"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jdelijke aanduiding voor afbeelding 3">
            <a:extLst>
              <a:ext uri="{FF2B5EF4-FFF2-40B4-BE49-F238E27FC236}">
                <a16:creationId xmlns:a16="http://schemas.microsoft.com/office/drawing/2014/main" id="{CDB44C77-A5DE-D440-84C2-B687BE16C65A}"/>
              </a:ext>
            </a:extLst>
          </p:cNvPr>
          <p:cNvSpPr>
            <a:spLocks noGrp="1"/>
          </p:cNvSpPr>
          <p:nvPr>
            <p:ph type="pic" sz="quarter" idx="15" hasCustomPrompt="1"/>
          </p:nvPr>
        </p:nvSpPr>
        <p:spPr>
          <a:xfrm>
            <a:off x="4703229" y="2568575"/>
            <a:ext cx="2766831" cy="1720850"/>
          </a:xfrm>
          <a:prstGeom prst="rect">
            <a:avLst/>
          </a:prstGeom>
          <a:solidFill>
            <a:schemeClr val="accent4"/>
          </a:solidFill>
        </p:spPr>
        <p:txBody>
          <a:bodyPr/>
          <a:lstStyle>
            <a:lvl1pPr marL="0" indent="0">
              <a:buNone/>
              <a:defRPr/>
            </a:lvl1pPr>
          </a:lstStyle>
          <a:p>
            <a:r>
              <a:rPr lang="nl-NL" dirty="0"/>
              <a:t> </a:t>
            </a:r>
          </a:p>
        </p:txBody>
      </p:sp>
      <p:sp>
        <p:nvSpPr>
          <p:cNvPr id="22" name="Tijdelijke aanduiding voor tekst 5">
            <a:extLst>
              <a:ext uri="{FF2B5EF4-FFF2-40B4-BE49-F238E27FC236}">
                <a16:creationId xmlns:a16="http://schemas.microsoft.com/office/drawing/2014/main" id="{6C45A72D-9B64-F54C-9969-0E63F758140A}"/>
              </a:ext>
            </a:extLst>
          </p:cNvPr>
          <p:cNvSpPr>
            <a:spLocks noGrp="1"/>
          </p:cNvSpPr>
          <p:nvPr>
            <p:ph type="body" sz="quarter" idx="16" hasCustomPrompt="1"/>
          </p:nvPr>
        </p:nvSpPr>
        <p:spPr>
          <a:xfrm>
            <a:off x="4703301" y="4429125"/>
            <a:ext cx="2766759" cy="355600"/>
          </a:xfrm>
          <a:prstGeom prst="rect">
            <a:avLst/>
          </a:prstGeom>
        </p:spPr>
        <p:txBody>
          <a:bodyPr lIns="0">
            <a:normAutofit/>
          </a:bodyPr>
          <a:lstStyle>
            <a:lvl1pPr marL="0" indent="0">
              <a:buNone/>
              <a:defRPr sz="1600" b="1" i="0">
                <a:latin typeface="Montserrat" panose="00000500000000000000" pitchFamily="2" charset="0"/>
                <a:ea typeface="Inter" panose="02000503000000020004" pitchFamily="2" charset="0"/>
                <a:cs typeface="Montserrat" panose="00000500000000000000" pitchFamily="2" charset="0"/>
              </a:defRPr>
            </a:lvl1pPr>
          </a:lstStyle>
          <a:p>
            <a:pPr lvl="0"/>
            <a:r>
              <a:rPr lang="nl-NL" dirty="0"/>
              <a:t>First name</a:t>
            </a:r>
          </a:p>
        </p:txBody>
      </p:sp>
      <p:sp>
        <p:nvSpPr>
          <p:cNvPr id="23" name="Tijdelijke aanduiding voor tekst 5">
            <a:extLst>
              <a:ext uri="{FF2B5EF4-FFF2-40B4-BE49-F238E27FC236}">
                <a16:creationId xmlns:a16="http://schemas.microsoft.com/office/drawing/2014/main" id="{5FC5430A-4AA9-7547-A3A9-824A5FC55811}"/>
              </a:ext>
            </a:extLst>
          </p:cNvPr>
          <p:cNvSpPr>
            <a:spLocks noGrp="1"/>
          </p:cNvSpPr>
          <p:nvPr>
            <p:ph type="body" sz="quarter" idx="17" hasCustomPrompt="1"/>
          </p:nvPr>
        </p:nvSpPr>
        <p:spPr>
          <a:xfrm>
            <a:off x="4703301" y="4797462"/>
            <a:ext cx="2766759" cy="304763"/>
          </a:xfrm>
          <a:prstGeom prst="rect">
            <a:avLst/>
          </a:prstGeom>
        </p:spPr>
        <p:txBody>
          <a:bodyPr lIns="0">
            <a:normAutofit/>
          </a:bodyPr>
          <a:lstStyle>
            <a:lvl1pPr marL="0" indent="0">
              <a:buNone/>
              <a:defRPr sz="1400" b="0" i="0">
                <a:latin typeface="Montserrat" panose="00000500000000000000" pitchFamily="2" charset="0"/>
                <a:ea typeface="Inter" panose="02000503000000020004" pitchFamily="2" charset="0"/>
                <a:cs typeface="Montserrat" panose="00000500000000000000" pitchFamily="2" charset="0"/>
              </a:defRPr>
            </a:lvl1pPr>
          </a:lstStyle>
          <a:p>
            <a:pPr lvl="0"/>
            <a:r>
              <a:rPr lang="nl-NL" dirty="0" err="1"/>
              <a:t>Postition</a:t>
            </a:r>
            <a:endParaRPr lang="nl-NL" dirty="0"/>
          </a:p>
        </p:txBody>
      </p:sp>
      <p:cxnSp>
        <p:nvCxnSpPr>
          <p:cNvPr id="24" name="Rechte verbindingslijn 13">
            <a:extLst>
              <a:ext uri="{FF2B5EF4-FFF2-40B4-BE49-F238E27FC236}">
                <a16:creationId xmlns:a16="http://schemas.microsoft.com/office/drawing/2014/main" id="{01E164C1-1021-564F-8D5E-D25003C67F35}"/>
              </a:ext>
            </a:extLst>
          </p:cNvPr>
          <p:cNvCxnSpPr/>
          <p:nvPr userDrawn="1"/>
        </p:nvCxnSpPr>
        <p:spPr>
          <a:xfrm>
            <a:off x="4703229" y="5280025"/>
            <a:ext cx="543897"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ijdelijke aanduiding voor afbeelding 3">
            <a:extLst>
              <a:ext uri="{FF2B5EF4-FFF2-40B4-BE49-F238E27FC236}">
                <a16:creationId xmlns:a16="http://schemas.microsoft.com/office/drawing/2014/main" id="{51EE20AD-1241-A945-8B27-09DFEDF41D75}"/>
              </a:ext>
            </a:extLst>
          </p:cNvPr>
          <p:cNvSpPr>
            <a:spLocks noGrp="1"/>
          </p:cNvSpPr>
          <p:nvPr>
            <p:ph type="pic" sz="quarter" idx="18" hasCustomPrompt="1"/>
          </p:nvPr>
        </p:nvSpPr>
        <p:spPr>
          <a:xfrm>
            <a:off x="8686530" y="2568005"/>
            <a:ext cx="2766831" cy="1720850"/>
          </a:xfrm>
          <a:prstGeom prst="rect">
            <a:avLst/>
          </a:prstGeom>
          <a:solidFill>
            <a:schemeClr val="accent4"/>
          </a:solidFill>
        </p:spPr>
        <p:txBody>
          <a:bodyPr/>
          <a:lstStyle>
            <a:lvl1pPr marL="0" indent="0">
              <a:buNone/>
              <a:defRPr/>
            </a:lvl1pPr>
          </a:lstStyle>
          <a:p>
            <a:r>
              <a:rPr lang="nl-NL" dirty="0"/>
              <a:t> </a:t>
            </a:r>
          </a:p>
        </p:txBody>
      </p:sp>
      <p:sp>
        <p:nvSpPr>
          <p:cNvPr id="26" name="Tijdelijke aanduiding voor tekst 5">
            <a:extLst>
              <a:ext uri="{FF2B5EF4-FFF2-40B4-BE49-F238E27FC236}">
                <a16:creationId xmlns:a16="http://schemas.microsoft.com/office/drawing/2014/main" id="{F320CD1C-2C96-6C4C-B5E0-95F29C8AF24A}"/>
              </a:ext>
            </a:extLst>
          </p:cNvPr>
          <p:cNvSpPr>
            <a:spLocks noGrp="1"/>
          </p:cNvSpPr>
          <p:nvPr>
            <p:ph type="body" sz="quarter" idx="19" hasCustomPrompt="1"/>
          </p:nvPr>
        </p:nvSpPr>
        <p:spPr>
          <a:xfrm>
            <a:off x="8686602" y="4428555"/>
            <a:ext cx="2766759" cy="355600"/>
          </a:xfrm>
          <a:prstGeom prst="rect">
            <a:avLst/>
          </a:prstGeom>
        </p:spPr>
        <p:txBody>
          <a:bodyPr lIns="0">
            <a:normAutofit/>
          </a:bodyPr>
          <a:lstStyle>
            <a:lvl1pPr marL="0" indent="0">
              <a:buNone/>
              <a:defRPr sz="1600" b="1" i="0">
                <a:latin typeface="Montserrat" panose="00000500000000000000" pitchFamily="2" charset="0"/>
                <a:ea typeface="Inter" panose="02000503000000020004" pitchFamily="2" charset="0"/>
                <a:cs typeface="Montserrat" panose="00000500000000000000" pitchFamily="2" charset="0"/>
              </a:defRPr>
            </a:lvl1pPr>
          </a:lstStyle>
          <a:p>
            <a:pPr lvl="0"/>
            <a:r>
              <a:rPr lang="nl-NL" dirty="0"/>
              <a:t>First name</a:t>
            </a:r>
          </a:p>
        </p:txBody>
      </p:sp>
      <p:sp>
        <p:nvSpPr>
          <p:cNvPr id="27" name="Tijdelijke aanduiding voor tekst 5">
            <a:extLst>
              <a:ext uri="{FF2B5EF4-FFF2-40B4-BE49-F238E27FC236}">
                <a16:creationId xmlns:a16="http://schemas.microsoft.com/office/drawing/2014/main" id="{7B66ED59-BB33-704E-8F4E-AA260B5EA251}"/>
              </a:ext>
            </a:extLst>
          </p:cNvPr>
          <p:cNvSpPr>
            <a:spLocks noGrp="1"/>
          </p:cNvSpPr>
          <p:nvPr>
            <p:ph type="body" sz="quarter" idx="20" hasCustomPrompt="1"/>
          </p:nvPr>
        </p:nvSpPr>
        <p:spPr>
          <a:xfrm>
            <a:off x="8686602" y="4796892"/>
            <a:ext cx="2766759" cy="304763"/>
          </a:xfrm>
          <a:prstGeom prst="rect">
            <a:avLst/>
          </a:prstGeom>
        </p:spPr>
        <p:txBody>
          <a:bodyPr lIns="0">
            <a:normAutofit/>
          </a:bodyPr>
          <a:lstStyle>
            <a:lvl1pPr marL="0" indent="0">
              <a:buNone/>
              <a:defRPr sz="1400" b="0" i="0">
                <a:latin typeface="Montserrat" panose="00000500000000000000" pitchFamily="2" charset="0"/>
                <a:ea typeface="Inter" panose="02000503000000020004" pitchFamily="2" charset="0"/>
                <a:cs typeface="Montserrat" panose="00000500000000000000" pitchFamily="2" charset="0"/>
              </a:defRPr>
            </a:lvl1pPr>
          </a:lstStyle>
          <a:p>
            <a:pPr lvl="0"/>
            <a:r>
              <a:rPr lang="nl-NL" dirty="0" err="1"/>
              <a:t>Postition</a:t>
            </a:r>
            <a:endParaRPr lang="nl-NL" dirty="0"/>
          </a:p>
        </p:txBody>
      </p:sp>
      <p:cxnSp>
        <p:nvCxnSpPr>
          <p:cNvPr id="28" name="Rechte verbindingslijn 13">
            <a:extLst>
              <a:ext uri="{FF2B5EF4-FFF2-40B4-BE49-F238E27FC236}">
                <a16:creationId xmlns:a16="http://schemas.microsoft.com/office/drawing/2014/main" id="{EF75FF67-2D2C-3B4B-8089-D037FFA4A9E4}"/>
              </a:ext>
            </a:extLst>
          </p:cNvPr>
          <p:cNvCxnSpPr/>
          <p:nvPr userDrawn="1"/>
        </p:nvCxnSpPr>
        <p:spPr>
          <a:xfrm>
            <a:off x="8686530" y="5279455"/>
            <a:ext cx="543897"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51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content, afbeeldin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E37817C-8E71-8CE7-D7DD-9130F109A6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6F527B4B-BA9E-274E-B48C-45C88B375BE1}"/>
              </a:ext>
            </a:extLst>
          </p:cNvPr>
          <p:cNvSpPr>
            <a:spLocks noGrp="1"/>
          </p:cNvSpPr>
          <p:nvPr>
            <p:ph type="title" hasCustomPrompt="1"/>
          </p:nvPr>
        </p:nvSpPr>
        <p:spPr>
          <a:xfrm>
            <a:off x="720000" y="720000"/>
            <a:ext cx="4860000" cy="1440000"/>
          </a:xfrm>
          <a:prstGeom prst="rect">
            <a:avLst/>
          </a:prstGeom>
        </p:spPr>
        <p:txBody>
          <a:bodyPr lIns="0" anchor="t"/>
          <a:lstStyle>
            <a:lvl1pPr>
              <a:lnSpc>
                <a:spcPct val="80000"/>
              </a:lnSpc>
              <a:defRPr sz="5400" b="0" i="0" spc="-100" baseline="0">
                <a:solidFill>
                  <a:srgbClr val="255879"/>
                </a:solidFill>
                <a:latin typeface="Bitter Medium" pitchFamily="2" charset="0"/>
                <a:ea typeface="Inter Black" panose="02000503000000020004" pitchFamily="2" charset="0"/>
                <a:cs typeface="Bitter Medium" pitchFamily="2" charset="0"/>
              </a:defRPr>
            </a:lvl1pPr>
          </a:lstStyle>
          <a:p>
            <a:r>
              <a:rPr lang="en-GB" dirty="0"/>
              <a:t>Title of this slide</a:t>
            </a:r>
            <a:endParaRPr lang="en-US" dirty="0"/>
          </a:p>
        </p:txBody>
      </p:sp>
      <p:sp>
        <p:nvSpPr>
          <p:cNvPr id="9" name="Picture Placeholder 8">
            <a:extLst>
              <a:ext uri="{FF2B5EF4-FFF2-40B4-BE49-F238E27FC236}">
                <a16:creationId xmlns:a16="http://schemas.microsoft.com/office/drawing/2014/main" id="{158CDEBD-4A30-724D-92CC-AEF82525B14C}"/>
              </a:ext>
            </a:extLst>
          </p:cNvPr>
          <p:cNvSpPr>
            <a:spLocks noGrp="1"/>
          </p:cNvSpPr>
          <p:nvPr>
            <p:ph type="pic" sz="quarter" idx="15"/>
          </p:nvPr>
        </p:nvSpPr>
        <p:spPr>
          <a:xfrm>
            <a:off x="6095999" y="146050"/>
            <a:ext cx="6096001" cy="6556375"/>
          </a:xfrm>
          <a:custGeom>
            <a:avLst/>
            <a:gdLst>
              <a:gd name="connsiteX0" fmla="*/ 3017953 w 6096001"/>
              <a:gd name="connsiteY0" fmla="*/ 0 h 6857999"/>
              <a:gd name="connsiteX1" fmla="*/ 6096001 w 6096001"/>
              <a:gd name="connsiteY1" fmla="*/ 0 h 6857999"/>
              <a:gd name="connsiteX2" fmla="*/ 6096001 w 6096001"/>
              <a:gd name="connsiteY2" fmla="*/ 3767384 h 6857999"/>
              <a:gd name="connsiteX3" fmla="*/ 5022362 w 6096001"/>
              <a:gd name="connsiteY3" fmla="*/ 4841023 h 6857999"/>
              <a:gd name="connsiteX4" fmla="*/ 5027272 w 6096001"/>
              <a:gd name="connsiteY4" fmla="*/ 4938260 h 6857999"/>
              <a:gd name="connsiteX5" fmla="*/ 5027272 w 6096001"/>
              <a:gd name="connsiteY5" fmla="*/ 6857999 h 6857999"/>
              <a:gd name="connsiteX6" fmla="*/ 1 w 6096001"/>
              <a:gd name="connsiteY6" fmla="*/ 6857999 h 6857999"/>
              <a:gd name="connsiteX7" fmla="*/ 1 w 6096001"/>
              <a:gd name="connsiteY7" fmla="*/ 4919511 h 6857999"/>
              <a:gd name="connsiteX8" fmla="*/ 0 w 6096001"/>
              <a:gd name="connsiteY8" fmla="*/ 4919472 h 6857999"/>
              <a:gd name="connsiteX9" fmla="*/ 2888480 w 6096001"/>
              <a:gd name="connsiteY9" fmla="*/ 66312 h 6857999"/>
              <a:gd name="connsiteX0" fmla="*/ 3017953 w 6096001"/>
              <a:gd name="connsiteY0" fmla="*/ 0 h 6857999"/>
              <a:gd name="connsiteX1" fmla="*/ 6096001 w 6096001"/>
              <a:gd name="connsiteY1" fmla="*/ 0 h 6857999"/>
              <a:gd name="connsiteX2" fmla="*/ 6096001 w 6096001"/>
              <a:gd name="connsiteY2" fmla="*/ 3767384 h 6857999"/>
              <a:gd name="connsiteX3" fmla="*/ 5022362 w 6096001"/>
              <a:gd name="connsiteY3" fmla="*/ 4841023 h 6857999"/>
              <a:gd name="connsiteX4" fmla="*/ 5027272 w 6096001"/>
              <a:gd name="connsiteY4" fmla="*/ 6857999 h 6857999"/>
              <a:gd name="connsiteX5" fmla="*/ 1 w 6096001"/>
              <a:gd name="connsiteY5" fmla="*/ 6857999 h 6857999"/>
              <a:gd name="connsiteX6" fmla="*/ 1 w 6096001"/>
              <a:gd name="connsiteY6" fmla="*/ 4919511 h 6857999"/>
              <a:gd name="connsiteX7" fmla="*/ 0 w 6096001"/>
              <a:gd name="connsiteY7" fmla="*/ 4919472 h 6857999"/>
              <a:gd name="connsiteX8" fmla="*/ 2888480 w 6096001"/>
              <a:gd name="connsiteY8" fmla="*/ 66312 h 6857999"/>
              <a:gd name="connsiteX9" fmla="*/ 3017953 w 6096001"/>
              <a:gd name="connsiteY9" fmla="*/ 0 h 6857999"/>
              <a:gd name="connsiteX0" fmla="*/ 3017953 w 6096001"/>
              <a:gd name="connsiteY0" fmla="*/ 0 h 6862395"/>
              <a:gd name="connsiteX1" fmla="*/ 6096001 w 6096001"/>
              <a:gd name="connsiteY1" fmla="*/ 0 h 6862395"/>
              <a:gd name="connsiteX2" fmla="*/ 6096001 w 6096001"/>
              <a:gd name="connsiteY2" fmla="*/ 3767384 h 6862395"/>
              <a:gd name="connsiteX3" fmla="*/ 5022362 w 6096001"/>
              <a:gd name="connsiteY3" fmla="*/ 4841023 h 6862395"/>
              <a:gd name="connsiteX4" fmla="*/ 5022876 w 6096001"/>
              <a:gd name="connsiteY4" fmla="*/ 6862395 h 6862395"/>
              <a:gd name="connsiteX5" fmla="*/ 1 w 6096001"/>
              <a:gd name="connsiteY5" fmla="*/ 6857999 h 6862395"/>
              <a:gd name="connsiteX6" fmla="*/ 1 w 6096001"/>
              <a:gd name="connsiteY6" fmla="*/ 4919511 h 6862395"/>
              <a:gd name="connsiteX7" fmla="*/ 0 w 6096001"/>
              <a:gd name="connsiteY7" fmla="*/ 4919472 h 6862395"/>
              <a:gd name="connsiteX8" fmla="*/ 2888480 w 6096001"/>
              <a:gd name="connsiteY8" fmla="*/ 66312 h 6862395"/>
              <a:gd name="connsiteX9" fmla="*/ 3017953 w 6096001"/>
              <a:gd name="connsiteY9" fmla="*/ 0 h 68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6862395">
                <a:moveTo>
                  <a:pt x="3017953" y="0"/>
                </a:moveTo>
                <a:lnTo>
                  <a:pt x="6096001" y="0"/>
                </a:lnTo>
                <a:lnTo>
                  <a:pt x="6096001" y="3767384"/>
                </a:lnTo>
                <a:cubicBezTo>
                  <a:pt x="5503047" y="3767384"/>
                  <a:pt x="5022362" y="4248069"/>
                  <a:pt x="5022362" y="4841023"/>
                </a:cubicBezTo>
                <a:cubicBezTo>
                  <a:pt x="5023999" y="5513348"/>
                  <a:pt x="5021239" y="6190070"/>
                  <a:pt x="5022876" y="6862395"/>
                </a:cubicBezTo>
                <a:lnTo>
                  <a:pt x="1" y="6857999"/>
                </a:lnTo>
                <a:lnTo>
                  <a:pt x="1" y="4919511"/>
                </a:lnTo>
                <a:cubicBezTo>
                  <a:pt x="1" y="4919498"/>
                  <a:pt x="0" y="4919485"/>
                  <a:pt x="0" y="4919472"/>
                </a:cubicBezTo>
                <a:cubicBezTo>
                  <a:pt x="0" y="2823813"/>
                  <a:pt x="1167972" y="1000949"/>
                  <a:pt x="2888480" y="66312"/>
                </a:cubicBezTo>
                <a:lnTo>
                  <a:pt x="3017953" y="0"/>
                </a:lnTo>
                <a:close/>
              </a:path>
            </a:pathLst>
          </a:custGeom>
          <a:solidFill>
            <a:schemeClr val="accent4"/>
          </a:solidFill>
        </p:spPr>
        <p:txBody>
          <a:bodyPr wrap="square">
            <a:noAutofit/>
          </a:bodyPr>
          <a:lstStyle>
            <a:lvl1pPr>
              <a:defRPr>
                <a:noFill/>
              </a:defRPr>
            </a:lvl1pPr>
          </a:lstStyle>
          <a:p>
            <a:endParaRPr lang="en-NL"/>
          </a:p>
        </p:txBody>
      </p:sp>
      <p:sp>
        <p:nvSpPr>
          <p:cNvPr id="13" name="Content Placeholder 2">
            <a:extLst>
              <a:ext uri="{FF2B5EF4-FFF2-40B4-BE49-F238E27FC236}">
                <a16:creationId xmlns:a16="http://schemas.microsoft.com/office/drawing/2014/main" id="{0E84B199-D4B2-BA4F-A070-C826DD94EEA4}"/>
              </a:ext>
            </a:extLst>
          </p:cNvPr>
          <p:cNvSpPr>
            <a:spLocks noGrp="1"/>
          </p:cNvSpPr>
          <p:nvPr>
            <p:ph idx="13" hasCustomPrompt="1"/>
          </p:nvPr>
        </p:nvSpPr>
        <p:spPr>
          <a:xfrm>
            <a:off x="720000" y="2413189"/>
            <a:ext cx="4860000" cy="3702050"/>
          </a:xfrm>
          <a:prstGeom prst="rect">
            <a:avLst/>
          </a:prstGeom>
        </p:spPr>
        <p:txBody>
          <a:bodyPr lIns="0" tIns="0" rIns="0" bIns="0">
            <a:normAutofit/>
          </a:bodyPr>
          <a:lstStyle>
            <a:lvl1pPr marL="312738" indent="-312738">
              <a:lnSpc>
                <a:spcPts val="2600"/>
              </a:lnSpc>
              <a:spcBef>
                <a:spcPts val="1000"/>
              </a:spcBef>
              <a:buClr>
                <a:schemeClr val="accent1"/>
              </a:buClr>
              <a:buSzPct val="110000"/>
              <a:buFont typeface="Wingdings" pitchFamily="2" charset="2"/>
              <a:buChar char="§"/>
              <a:tabLst/>
              <a:defRPr sz="2000" spc="-20" baseline="0">
                <a:latin typeface="Montserrat" panose="00000500000000000000" pitchFamily="2" charset="0"/>
                <a:ea typeface="Inter" panose="02000503000000020004" pitchFamily="2" charset="0"/>
                <a:cs typeface="Montserrat" panose="00000500000000000000" pitchFamily="2" charset="0"/>
              </a:defRPr>
            </a:lvl1pPr>
            <a:lvl2pPr marL="536575" indent="-307975">
              <a:lnSpc>
                <a:spcPct val="150000"/>
              </a:lnSpc>
              <a:buClr>
                <a:schemeClr val="accent1"/>
              </a:buClr>
              <a:buSzPct val="110000"/>
              <a:buFont typeface="Wingdings" pitchFamily="2" charset="2"/>
              <a:buChar char="§"/>
              <a:tabLst/>
              <a:defRPr sz="2000">
                <a:latin typeface="Montserrat" panose="00000500000000000000" pitchFamily="2" charset="0"/>
                <a:ea typeface="Inter" panose="02000503000000020004" pitchFamily="2" charset="0"/>
                <a:cs typeface="Montserrat" panose="00000500000000000000" pitchFamily="2" charset="0"/>
              </a:defRPr>
            </a:lvl2pPr>
            <a:lvl3pPr marL="762000" indent="-304800">
              <a:lnSpc>
                <a:spcPct val="150000"/>
              </a:lnSpc>
              <a:buClr>
                <a:schemeClr val="accent1"/>
              </a:buClr>
              <a:buSzPct val="110000"/>
              <a:buFont typeface="Wingdings" pitchFamily="2" charset="2"/>
              <a:buChar char="§"/>
              <a:tabLst/>
              <a:defRPr sz="2000">
                <a:latin typeface="Montserrat" panose="00000500000000000000" pitchFamily="2" charset="0"/>
                <a:ea typeface="Inter" panose="02000503000000020004" pitchFamily="2" charset="0"/>
                <a:cs typeface="Montserrat" panose="00000500000000000000" pitchFamily="2" charset="0"/>
              </a:defRPr>
            </a:lvl3pPr>
          </a:lstStyle>
          <a:p>
            <a:pPr lvl="0"/>
            <a:r>
              <a:rPr lang="en-GB" dirty="0"/>
              <a:t>List</a:t>
            </a:r>
          </a:p>
          <a:p>
            <a:pPr lvl="1"/>
            <a:r>
              <a:rPr lang="en-GB" dirty="0"/>
              <a:t>Second level</a:t>
            </a:r>
          </a:p>
          <a:p>
            <a:pPr lvl="2"/>
            <a:r>
              <a:rPr lang="en-GB" dirty="0"/>
              <a:t>Third level</a:t>
            </a:r>
          </a:p>
        </p:txBody>
      </p:sp>
    </p:spTree>
    <p:extLst>
      <p:ext uri="{BB962C8B-B14F-4D97-AF65-F5344CB8AC3E}">
        <p14:creationId xmlns:p14="http://schemas.microsoft.com/office/powerpoint/2010/main" val="502836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titel">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DD65124-ED86-E944-BD6D-F129C0E6B4FB}"/>
              </a:ext>
            </a:extLst>
          </p:cNvPr>
          <p:cNvSpPr>
            <a:spLocks noGrp="1"/>
          </p:cNvSpPr>
          <p:nvPr>
            <p:ph type="title" hasCustomPrompt="1"/>
          </p:nvPr>
        </p:nvSpPr>
        <p:spPr>
          <a:xfrm>
            <a:off x="696000" y="1822950"/>
            <a:ext cx="10800000" cy="2183900"/>
          </a:xfrm>
          <a:prstGeom prst="rect">
            <a:avLst/>
          </a:prstGeom>
        </p:spPr>
        <p:txBody>
          <a:bodyPr vert="horz" lIns="0" tIns="0" rIns="0" bIns="0" rtlCol="0" anchor="b" anchorCtr="0">
            <a:noAutofit/>
          </a:bodyPr>
          <a:lstStyle>
            <a:lvl1pPr>
              <a:defRPr>
                <a:latin typeface="Bitter Medium" pitchFamily="2" charset="0"/>
              </a:defRPr>
            </a:lvl1pPr>
          </a:lstStyle>
          <a:p>
            <a:r>
              <a:rPr lang="en-GB" dirty="0"/>
              <a:t>Section title</a:t>
            </a:r>
            <a:endParaRPr lang="en-US" dirty="0"/>
          </a:p>
        </p:txBody>
      </p:sp>
      <p:sp>
        <p:nvSpPr>
          <p:cNvPr id="7" name="Text Placeholder 6">
            <a:extLst>
              <a:ext uri="{FF2B5EF4-FFF2-40B4-BE49-F238E27FC236}">
                <a16:creationId xmlns:a16="http://schemas.microsoft.com/office/drawing/2014/main" id="{0BAB97E6-EC53-4949-AFCC-7900A3CCA3C8}"/>
              </a:ext>
            </a:extLst>
          </p:cNvPr>
          <p:cNvSpPr>
            <a:spLocks noGrp="1"/>
          </p:cNvSpPr>
          <p:nvPr>
            <p:ph type="body" sz="quarter" idx="10" hasCustomPrompt="1"/>
          </p:nvPr>
        </p:nvSpPr>
        <p:spPr>
          <a:xfrm>
            <a:off x="695999" y="4180649"/>
            <a:ext cx="10800675" cy="538797"/>
          </a:xfrm>
        </p:spPr>
        <p:txBody>
          <a:bodyPr/>
          <a:lstStyle>
            <a:lvl1pPr>
              <a:defRPr/>
            </a:lvl1pPr>
            <a:lvl2pPr marL="457108" indent="0">
              <a:buNone/>
              <a:defRPr/>
            </a:lvl2pPr>
          </a:lstStyle>
          <a:p>
            <a:pPr lvl="0"/>
            <a:r>
              <a:rPr lang="en-GB" dirty="0"/>
              <a:t>Section subtitle</a:t>
            </a:r>
          </a:p>
        </p:txBody>
      </p:sp>
    </p:spTree>
    <p:extLst>
      <p:ext uri="{BB962C8B-B14F-4D97-AF65-F5344CB8AC3E}">
        <p14:creationId xmlns:p14="http://schemas.microsoft.com/office/powerpoint/2010/main" val="1192699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reserve="1" userDrawn="1">
  <p:cSld name="Quote">
    <p:spTree>
      <p:nvGrpSpPr>
        <p:cNvPr id="1" name="Shape 12"/>
        <p:cNvGrpSpPr/>
        <p:nvPr/>
      </p:nvGrpSpPr>
      <p:grpSpPr>
        <a:xfrm>
          <a:off x="0" y="0"/>
          <a:ext cx="0" cy="0"/>
          <a:chOff x="0" y="0"/>
          <a:chExt cx="0" cy="0"/>
        </a:xfrm>
      </p:grpSpPr>
      <p:sp>
        <p:nvSpPr>
          <p:cNvPr id="13" name="Google Shape;13;p16"/>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fld id="{00000000-1234-1234-1234-123412341234}" type="slidenum">
              <a:rPr lang="it" smtClean="0"/>
              <a:pPr/>
              <a:t>‹nr.›</a:t>
            </a:fld>
            <a:endParaRPr lang="en-GB"/>
          </a:p>
        </p:txBody>
      </p:sp>
      <p:pic>
        <p:nvPicPr>
          <p:cNvPr id="14" name="Google Shape;14;p16"/>
          <p:cNvPicPr preferRelativeResize="0"/>
          <p:nvPr/>
        </p:nvPicPr>
        <p:blipFill rotWithShape="1">
          <a:blip r:embed="rId2">
            <a:alphaModFix/>
          </a:blip>
          <a:srcRect/>
          <a:stretch/>
        </p:blipFill>
        <p:spPr>
          <a:xfrm>
            <a:off x="0" y="-37"/>
            <a:ext cx="12192000" cy="6858037"/>
          </a:xfrm>
          <a:prstGeom prst="rect">
            <a:avLst/>
          </a:prstGeom>
          <a:noFill/>
          <a:ln>
            <a:noFill/>
          </a:ln>
        </p:spPr>
      </p:pic>
      <p:sp>
        <p:nvSpPr>
          <p:cNvPr id="6" name="Google Shape;113;p11">
            <a:extLst>
              <a:ext uri="{FF2B5EF4-FFF2-40B4-BE49-F238E27FC236}">
                <a16:creationId xmlns:a16="http://schemas.microsoft.com/office/drawing/2014/main" id="{C4EBC044-921A-4925-A1C2-1C59BE2B671E}"/>
              </a:ext>
            </a:extLst>
          </p:cNvPr>
          <p:cNvSpPr txBox="1"/>
          <p:nvPr userDrawn="1"/>
        </p:nvSpPr>
        <p:spPr>
          <a:xfrm>
            <a:off x="3170083" y="1226283"/>
            <a:ext cx="700400" cy="6226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it" sz="10001" b="0" i="0" u="none" strike="noStrike" cap="none">
                <a:solidFill>
                  <a:srgbClr val="E22B4B"/>
                </a:solidFill>
                <a:latin typeface="Arial"/>
                <a:ea typeface="Arial"/>
                <a:cs typeface="Arial"/>
                <a:sym typeface="Arial"/>
              </a:rPr>
              <a:t>“</a:t>
            </a:r>
            <a:endParaRPr sz="10001" b="0" i="0" u="none" strike="noStrike" cap="none">
              <a:solidFill>
                <a:srgbClr val="E22B4B"/>
              </a:solidFill>
              <a:latin typeface="Arial"/>
              <a:ea typeface="Arial"/>
              <a:cs typeface="Arial"/>
              <a:sym typeface="Arial"/>
            </a:endParaRPr>
          </a:p>
        </p:txBody>
      </p:sp>
      <p:sp>
        <p:nvSpPr>
          <p:cNvPr id="7" name="Google Shape;114;p11">
            <a:extLst>
              <a:ext uri="{FF2B5EF4-FFF2-40B4-BE49-F238E27FC236}">
                <a16:creationId xmlns:a16="http://schemas.microsoft.com/office/drawing/2014/main" id="{5BB937FB-277B-4599-8B57-0C376EC1CC97}"/>
              </a:ext>
            </a:extLst>
          </p:cNvPr>
          <p:cNvSpPr txBox="1"/>
          <p:nvPr userDrawn="1"/>
        </p:nvSpPr>
        <p:spPr>
          <a:xfrm rot="10800000" flipH="1">
            <a:off x="8559100" y="3337567"/>
            <a:ext cx="700400" cy="622600"/>
          </a:xfrm>
          <a:prstGeom prst="rect">
            <a:avLst/>
          </a:prstGeom>
          <a:noFill/>
          <a:ln>
            <a:noFill/>
          </a:ln>
        </p:spPr>
        <p:txBody>
          <a:bodyPr spcFirstLastPara="1" wrap="square" lIns="60950" tIns="60950" rIns="60950" bIns="60950"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it" sz="10001" b="0" i="0" u="none" strike="noStrike" cap="none">
                <a:solidFill>
                  <a:srgbClr val="E22B4B"/>
                </a:solidFill>
                <a:latin typeface="Arial"/>
                <a:ea typeface="Arial"/>
                <a:cs typeface="Arial"/>
                <a:sym typeface="Arial"/>
              </a:rPr>
              <a:t>“</a:t>
            </a:r>
            <a:endParaRPr sz="10001" b="0" i="0" u="none" strike="noStrike" cap="none">
              <a:solidFill>
                <a:srgbClr val="E22B4B"/>
              </a:solidFill>
              <a:latin typeface="Arial"/>
              <a:ea typeface="Arial"/>
              <a:cs typeface="Arial"/>
              <a:sym typeface="Arial"/>
            </a:endParaRPr>
          </a:p>
        </p:txBody>
      </p:sp>
      <p:sp>
        <p:nvSpPr>
          <p:cNvPr id="11" name="Author">
            <a:extLst>
              <a:ext uri="{FF2B5EF4-FFF2-40B4-BE49-F238E27FC236}">
                <a16:creationId xmlns:a16="http://schemas.microsoft.com/office/drawing/2014/main" id="{D60C391F-8CCB-43E1-A9B5-00CB6465048B}"/>
              </a:ext>
            </a:extLst>
          </p:cNvPr>
          <p:cNvSpPr>
            <a:spLocks noGrp="1"/>
          </p:cNvSpPr>
          <p:nvPr>
            <p:ph type="body" sz="quarter" idx="14" hasCustomPrompt="1"/>
          </p:nvPr>
        </p:nvSpPr>
        <p:spPr>
          <a:xfrm>
            <a:off x="3311526" y="5465772"/>
            <a:ext cx="5472641" cy="528108"/>
          </a:xfrm>
        </p:spPr>
        <p:txBody>
          <a:bodyPr anchor="ctr"/>
          <a:lstStyle>
            <a:lvl1pPr marL="0" indent="0" algn="ctr">
              <a:buNone/>
              <a:defRPr>
                <a:solidFill>
                  <a:schemeClr val="bg1"/>
                </a:solidFill>
                <a:latin typeface="Montserrat Medium" panose="00000600000000000000" pitchFamily="2" charset="0"/>
              </a:defRPr>
            </a:lvl1pPr>
          </a:lstStyle>
          <a:p>
            <a:pPr lvl="0"/>
            <a:r>
              <a:rPr lang="nl-NL" dirty="0"/>
              <a:t>AUTHOR</a:t>
            </a:r>
            <a:endParaRPr lang="en-GB" dirty="0"/>
          </a:p>
        </p:txBody>
      </p:sp>
      <p:sp>
        <p:nvSpPr>
          <p:cNvPr id="12" name="Quote">
            <a:extLst>
              <a:ext uri="{FF2B5EF4-FFF2-40B4-BE49-F238E27FC236}">
                <a16:creationId xmlns:a16="http://schemas.microsoft.com/office/drawing/2014/main" id="{2CDB9072-82D4-4639-895E-1E98BFB30B0B}"/>
              </a:ext>
            </a:extLst>
          </p:cNvPr>
          <p:cNvSpPr>
            <a:spLocks noGrp="1"/>
          </p:cNvSpPr>
          <p:nvPr>
            <p:ph type="title" hasCustomPrompt="1"/>
          </p:nvPr>
        </p:nvSpPr>
        <p:spPr>
          <a:xfrm>
            <a:off x="3169709" y="1748367"/>
            <a:ext cx="5902325" cy="1680633"/>
          </a:xfrm>
        </p:spPr>
        <p:txBody>
          <a:bodyPr/>
          <a:lstStyle>
            <a:lvl1pPr>
              <a:defRPr lang="en-GB" sz="3600" b="0" i="0" u="none" strike="noStrike" cap="none" dirty="0">
                <a:solidFill>
                  <a:srgbClr val="08547A"/>
                </a:solidFill>
                <a:latin typeface="Bitter Medium" pitchFamily="2" charset="0"/>
                <a:ea typeface="Bitter Medium" pitchFamily="2" charset="0"/>
                <a:cs typeface="Arial"/>
                <a:sym typeface="Arial"/>
              </a:defRPr>
            </a:lvl1pPr>
          </a:lstStyle>
          <a:p>
            <a:pPr marL="0" marR="0" lvl="0" indent="0" algn="ctr" rtl="0">
              <a:lnSpc>
                <a:spcPct val="150000"/>
              </a:lnSpc>
              <a:spcBef>
                <a:spcPts val="0"/>
              </a:spcBef>
              <a:spcAft>
                <a:spcPts val="0"/>
              </a:spcAft>
              <a:buClr>
                <a:schemeClr val="dk2"/>
              </a:buClr>
              <a:buSzPts val="3600"/>
              <a:buFont typeface="Arial"/>
              <a:buNone/>
            </a:pPr>
            <a:r>
              <a:rPr lang="nl-NL" dirty="0" err="1"/>
              <a:t>This</a:t>
            </a:r>
            <a:r>
              <a:rPr lang="nl-NL" dirty="0"/>
              <a:t> </a:t>
            </a:r>
            <a:r>
              <a:rPr lang="nl-NL" dirty="0" err="1"/>
              <a:t>will</a:t>
            </a:r>
            <a:r>
              <a:rPr lang="nl-NL" dirty="0"/>
              <a:t> </a:t>
            </a:r>
            <a:r>
              <a:rPr lang="nl-NL" dirty="0" err="1"/>
              <a:t>be</a:t>
            </a:r>
            <a:r>
              <a:rPr lang="nl-NL" dirty="0"/>
              <a:t> a quote </a:t>
            </a:r>
            <a:r>
              <a:rPr lang="nl-NL" dirty="0" err="1"/>
              <a:t>about</a:t>
            </a:r>
            <a:r>
              <a:rPr lang="nl-NL" dirty="0"/>
              <a:t> </a:t>
            </a:r>
            <a:r>
              <a:rPr lang="nl-NL" dirty="0" err="1"/>
              <a:t>something</a:t>
            </a:r>
            <a:r>
              <a:rPr lang="nl-NL" dirty="0"/>
              <a:t> or </a:t>
            </a:r>
            <a:r>
              <a:rPr lang="nl-NL" dirty="0" err="1"/>
              <a:t>someone</a:t>
            </a:r>
            <a:endParaRPr lang="en-GB" dirty="0"/>
          </a:p>
        </p:txBody>
      </p:sp>
    </p:spTree>
    <p:extLst>
      <p:ext uri="{BB962C8B-B14F-4D97-AF65-F5344CB8AC3E}">
        <p14:creationId xmlns:p14="http://schemas.microsoft.com/office/powerpoint/2010/main" val="330310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reserve="1" userDrawn="1">
  <p:cSld name="1_Quote">
    <p:spTree>
      <p:nvGrpSpPr>
        <p:cNvPr id="1" name="Shape 12"/>
        <p:cNvGrpSpPr/>
        <p:nvPr/>
      </p:nvGrpSpPr>
      <p:grpSpPr>
        <a:xfrm>
          <a:off x="0" y="0"/>
          <a:ext cx="0" cy="0"/>
          <a:chOff x="0" y="0"/>
          <a:chExt cx="0" cy="0"/>
        </a:xfrm>
      </p:grpSpPr>
      <p:sp>
        <p:nvSpPr>
          <p:cNvPr id="13" name="Google Shape;13;p16"/>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dk2"/>
                </a:solidFill>
                <a:latin typeface="Arial"/>
                <a:ea typeface="Arial"/>
                <a:cs typeface="Arial"/>
                <a:sym typeface="Arial"/>
              </a:defRPr>
            </a:lvl9pPr>
          </a:lstStyle>
          <a:p>
            <a:fld id="{00000000-1234-1234-1234-123412341234}" type="slidenum">
              <a:rPr lang="it" smtClean="0"/>
              <a:pPr/>
              <a:t>‹nr.›</a:t>
            </a:fld>
            <a:endParaRPr lang="en-GB"/>
          </a:p>
        </p:txBody>
      </p:sp>
      <p:pic>
        <p:nvPicPr>
          <p:cNvPr id="4" name="Google Shape;87;p8">
            <a:extLst>
              <a:ext uri="{FF2B5EF4-FFF2-40B4-BE49-F238E27FC236}">
                <a16:creationId xmlns:a16="http://schemas.microsoft.com/office/drawing/2014/main" id="{BF7108DA-6CC8-4CDA-A3CF-B1576DBD96F6}"/>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10" name="Title">
            <a:extLst>
              <a:ext uri="{FF2B5EF4-FFF2-40B4-BE49-F238E27FC236}">
                <a16:creationId xmlns:a16="http://schemas.microsoft.com/office/drawing/2014/main" id="{B65B75A8-1AEB-4195-874D-38641B5FBE65}"/>
              </a:ext>
            </a:extLst>
          </p:cNvPr>
          <p:cNvSpPr>
            <a:spLocks noGrp="1"/>
          </p:cNvSpPr>
          <p:nvPr>
            <p:ph type="title" hasCustomPrompt="1"/>
          </p:nvPr>
        </p:nvSpPr>
        <p:spPr>
          <a:xfrm>
            <a:off x="1295400" y="2469092"/>
            <a:ext cx="9601200" cy="2640541"/>
          </a:xfrm>
        </p:spPr>
        <p:txBody>
          <a:bodyPr anchor="t"/>
          <a:lstStyle>
            <a:lvl1pPr>
              <a:defRPr lang="en-GB" sz="5400" b="0" i="0" u="none" strike="noStrike" cap="none" dirty="0">
                <a:solidFill>
                  <a:srgbClr val="08547A"/>
                </a:solidFill>
                <a:latin typeface="Bitter Medium" pitchFamily="2" charset="0"/>
                <a:ea typeface="Bitter Medium" pitchFamily="2" charset="0"/>
                <a:cs typeface="Arial"/>
                <a:sym typeface="Arial"/>
              </a:defRPr>
            </a:lvl1pPr>
          </a:lstStyle>
          <a:p>
            <a:pPr marL="0" marR="0" lvl="0" indent="0" algn="ctr" rtl="0">
              <a:lnSpc>
                <a:spcPct val="115000"/>
              </a:lnSpc>
              <a:spcBef>
                <a:spcPts val="0"/>
              </a:spcBef>
              <a:spcAft>
                <a:spcPts val="0"/>
              </a:spcAft>
              <a:buClr>
                <a:schemeClr val="dk2"/>
              </a:buClr>
              <a:buSzPts val="3600"/>
              <a:buFont typeface="Arial"/>
              <a:buNone/>
            </a:pPr>
            <a:r>
              <a:rPr lang="nl-NL" dirty="0" err="1"/>
              <a:t>Some</a:t>
            </a:r>
            <a:r>
              <a:rPr lang="nl-NL" dirty="0"/>
              <a:t> </a:t>
            </a:r>
            <a:r>
              <a:rPr lang="nl-NL" dirty="0" err="1"/>
              <a:t>Section</a:t>
            </a:r>
            <a:r>
              <a:rPr lang="nl-NL" dirty="0"/>
              <a:t> Header</a:t>
            </a:r>
            <a:br>
              <a:rPr lang="nl-NL" dirty="0"/>
            </a:br>
            <a:r>
              <a:rPr lang="nl-NL" dirty="0"/>
              <a:t>Second Line</a:t>
            </a:r>
            <a:endParaRPr lang="en-GB" dirty="0"/>
          </a:p>
        </p:txBody>
      </p:sp>
    </p:spTree>
    <p:extLst>
      <p:ext uri="{BB962C8B-B14F-4D97-AF65-F5344CB8AC3E}">
        <p14:creationId xmlns:p14="http://schemas.microsoft.com/office/powerpoint/2010/main" val="2736024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10" Type="http://schemas.openxmlformats.org/officeDocument/2006/relationships/image" Target="../media/image11.svg"/><Relationship Id="rId4" Type="http://schemas.openxmlformats.org/officeDocument/2006/relationships/slideLayout" Target="../slideLayouts/slideLayout10.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2D61BC-9CA1-50CA-1C93-CEB1ED7A06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7031308"/>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l-NL"/>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ED331E5-C690-352D-572F-1933945B61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FF5A50F-20C9-154E-BCFD-4765D83932E9}"/>
              </a:ext>
            </a:extLst>
          </p:cNvPr>
          <p:cNvSpPr txBox="1">
            <a:spLocks/>
          </p:cNvSpPr>
          <p:nvPr userDrawn="1"/>
        </p:nvSpPr>
        <p:spPr>
          <a:xfrm>
            <a:off x="696000" y="3662314"/>
            <a:ext cx="10800000" cy="1727200"/>
          </a:xfrm>
        </p:spPr>
        <p:txBody>
          <a:bodyPr lIns="0" anchor="b">
            <a:normAutofit/>
          </a:bodyPr>
          <a:lstStyle>
            <a:lvl1pPr algn="l" defTabSz="457200" rtl="0" eaLnBrk="1" latinLnBrk="0" hangingPunct="1">
              <a:lnSpc>
                <a:spcPct val="80000"/>
              </a:lnSpc>
              <a:spcBef>
                <a:spcPct val="0"/>
              </a:spcBef>
              <a:buNone/>
              <a:defRPr sz="6600" b="1" i="0" kern="1200" spc="-100" baseline="0">
                <a:solidFill>
                  <a:schemeClr val="tx1"/>
                </a:solidFill>
                <a:latin typeface="Inter Black" panose="02000503000000020004" pitchFamily="2" charset="0"/>
                <a:ea typeface="Inter Black" panose="02000503000000020004" pitchFamily="2" charset="0"/>
                <a:cs typeface="Inter Black" panose="02000503000000020004" pitchFamily="2" charset="0"/>
              </a:defRPr>
            </a:lvl1pPr>
          </a:lstStyle>
          <a:p>
            <a:pPr algn="ctr"/>
            <a:r>
              <a:rPr lang="en-GB" b="0" spc="-120" baseline="0" dirty="0">
                <a:solidFill>
                  <a:srgbClr val="255879"/>
                </a:solidFill>
                <a:latin typeface="Bitter Medium" pitchFamily="2" charset="0"/>
              </a:rPr>
              <a:t>Title of presentation</a:t>
            </a:r>
            <a:endParaRPr lang="en-US" b="0" spc="-120" baseline="0" dirty="0">
              <a:solidFill>
                <a:srgbClr val="255879"/>
              </a:solidFill>
              <a:latin typeface="Bitter Medium" pitchFamily="2" charset="0"/>
            </a:endParaRPr>
          </a:p>
        </p:txBody>
      </p:sp>
      <p:sp>
        <p:nvSpPr>
          <p:cNvPr id="7" name="Subtitle 2">
            <a:extLst>
              <a:ext uri="{FF2B5EF4-FFF2-40B4-BE49-F238E27FC236}">
                <a16:creationId xmlns:a16="http://schemas.microsoft.com/office/drawing/2014/main" id="{48F5D014-395E-3345-BFE9-2A932D650FD7}"/>
              </a:ext>
            </a:extLst>
          </p:cNvPr>
          <p:cNvSpPr txBox="1">
            <a:spLocks/>
          </p:cNvSpPr>
          <p:nvPr userDrawn="1"/>
        </p:nvSpPr>
        <p:spPr>
          <a:xfrm>
            <a:off x="696000" y="5503204"/>
            <a:ext cx="10800000" cy="360000"/>
          </a:xfrm>
          <a:noFill/>
        </p:spPr>
        <p:txBody>
          <a:bodyPr wrap="square" lIns="0" tIns="0" rIns="0" bIns="0">
            <a:spAutoFit/>
          </a:bodyPr>
          <a:lstStyle>
            <a:lvl1pPr marL="0" indent="0" algn="l" defTabSz="457200" rtl="0" eaLnBrk="1" latinLnBrk="0" hangingPunct="1">
              <a:lnSpc>
                <a:spcPct val="90000"/>
              </a:lnSpc>
              <a:spcBef>
                <a:spcPts val="500"/>
              </a:spcBef>
              <a:buFont typeface="Arial" panose="020B0604020202020204" pitchFamily="34" charset="0"/>
              <a:buNone/>
              <a:defRPr sz="2200" b="0" i="0" kern="1200">
                <a:solidFill>
                  <a:schemeClr val="tx1"/>
                </a:solidFill>
                <a:latin typeface="+mn-lt"/>
                <a:ea typeface="Inter Light" panose="02000403000000020004" pitchFamily="2" charset="0"/>
                <a:cs typeface="Inter Light" panose="02000403000000020004" pitchFamily="2" charset="0"/>
              </a:defRPr>
            </a:lvl1pPr>
            <a:lvl2pPr marL="457109" indent="0" algn="ctr" defTabSz="457200" rtl="0" eaLnBrk="1" latinLnBrk="0" hangingPunct="1">
              <a:lnSpc>
                <a:spcPct val="90000"/>
              </a:lnSpc>
              <a:spcBef>
                <a:spcPts val="250"/>
              </a:spcBef>
              <a:buFont typeface="Arial" panose="020B0604020202020204" pitchFamily="34" charset="0"/>
              <a:buNone/>
              <a:defRPr sz="2000" kern="1200">
                <a:solidFill>
                  <a:schemeClr val="tx1"/>
                </a:solidFill>
                <a:latin typeface="+mn-lt"/>
                <a:ea typeface="+mn-ea"/>
                <a:cs typeface="+mn-cs"/>
              </a:defRPr>
            </a:lvl2pPr>
            <a:lvl3pPr marL="914217" indent="0" algn="ctr" defTabSz="457200" rtl="0" eaLnBrk="1" latinLnBrk="0" hangingPunct="1">
              <a:lnSpc>
                <a:spcPct val="90000"/>
              </a:lnSpc>
              <a:spcBef>
                <a:spcPts val="250"/>
              </a:spcBef>
              <a:buFont typeface="Arial" panose="020B0604020202020204" pitchFamily="34" charset="0"/>
              <a:buNone/>
              <a:defRPr sz="1800" kern="1200">
                <a:solidFill>
                  <a:schemeClr val="tx1"/>
                </a:solidFill>
                <a:latin typeface="+mn-lt"/>
                <a:ea typeface="+mn-ea"/>
                <a:cs typeface="+mn-cs"/>
              </a:defRPr>
            </a:lvl3pPr>
            <a:lvl4pPr marL="1371326" indent="0" algn="ctr" defTabSz="457200" rtl="0" eaLnBrk="1" latinLnBrk="0" hangingPunct="1">
              <a:lnSpc>
                <a:spcPct val="90000"/>
              </a:lnSpc>
              <a:spcBef>
                <a:spcPts val="250"/>
              </a:spcBef>
              <a:buFont typeface="Arial" panose="020B0604020202020204" pitchFamily="34" charset="0"/>
              <a:buNone/>
              <a:defRPr sz="1600" kern="1200">
                <a:solidFill>
                  <a:schemeClr val="tx1"/>
                </a:solidFill>
                <a:latin typeface="+mn-lt"/>
                <a:ea typeface="+mn-ea"/>
                <a:cs typeface="+mn-cs"/>
              </a:defRPr>
            </a:lvl4pPr>
            <a:lvl5pPr marL="1828434" indent="0" algn="ctr" defTabSz="457200" rtl="0" eaLnBrk="1" latinLnBrk="0" hangingPunct="1">
              <a:lnSpc>
                <a:spcPct val="90000"/>
              </a:lnSpc>
              <a:spcBef>
                <a:spcPts val="250"/>
              </a:spcBef>
              <a:buFont typeface="Arial" panose="020B0604020202020204" pitchFamily="34" charset="0"/>
              <a:buNone/>
              <a:defRPr sz="1600" kern="1200">
                <a:solidFill>
                  <a:schemeClr val="tx1"/>
                </a:solidFill>
                <a:latin typeface="+mn-lt"/>
                <a:ea typeface="+mn-ea"/>
                <a:cs typeface="+mn-cs"/>
              </a:defRPr>
            </a:lvl5pPr>
            <a:lvl6pPr marL="2285543" indent="0" algn="ctr" defTabSz="457200" rtl="0" eaLnBrk="1" latinLnBrk="0" hangingPunct="1">
              <a:lnSpc>
                <a:spcPct val="90000"/>
              </a:lnSpc>
              <a:spcBef>
                <a:spcPts val="250"/>
              </a:spcBef>
              <a:buFont typeface="Arial" panose="020B0604020202020204" pitchFamily="34" charset="0"/>
              <a:buNone/>
              <a:defRPr sz="1600" kern="1200">
                <a:solidFill>
                  <a:schemeClr val="tx1"/>
                </a:solidFill>
                <a:latin typeface="+mn-lt"/>
                <a:ea typeface="+mn-ea"/>
                <a:cs typeface="+mn-cs"/>
              </a:defRPr>
            </a:lvl6pPr>
            <a:lvl7pPr marL="2742652" indent="0" algn="ctr" defTabSz="457200" rtl="0" eaLnBrk="1" latinLnBrk="0" hangingPunct="1">
              <a:lnSpc>
                <a:spcPct val="90000"/>
              </a:lnSpc>
              <a:spcBef>
                <a:spcPts val="250"/>
              </a:spcBef>
              <a:buFont typeface="Arial" panose="020B0604020202020204" pitchFamily="34" charset="0"/>
              <a:buNone/>
              <a:defRPr sz="1600" kern="1200">
                <a:solidFill>
                  <a:schemeClr val="tx1"/>
                </a:solidFill>
                <a:latin typeface="+mn-lt"/>
                <a:ea typeface="+mn-ea"/>
                <a:cs typeface="+mn-cs"/>
              </a:defRPr>
            </a:lvl7pPr>
            <a:lvl8pPr marL="3199760" indent="0" algn="ctr" defTabSz="457200" rtl="0" eaLnBrk="1" latinLnBrk="0" hangingPunct="1">
              <a:lnSpc>
                <a:spcPct val="90000"/>
              </a:lnSpc>
              <a:spcBef>
                <a:spcPts val="250"/>
              </a:spcBef>
              <a:buFont typeface="Arial" panose="020B0604020202020204" pitchFamily="34" charset="0"/>
              <a:buNone/>
              <a:defRPr sz="1600" kern="1200">
                <a:solidFill>
                  <a:schemeClr val="tx1"/>
                </a:solidFill>
                <a:latin typeface="+mn-lt"/>
                <a:ea typeface="+mn-ea"/>
                <a:cs typeface="+mn-cs"/>
              </a:defRPr>
            </a:lvl8pPr>
            <a:lvl9pPr marL="3656869" indent="0" algn="ctr" defTabSz="457200" rtl="0" eaLnBrk="1" latinLnBrk="0" hangingPunct="1">
              <a:lnSpc>
                <a:spcPct val="90000"/>
              </a:lnSpc>
              <a:spcBef>
                <a:spcPts val="250"/>
              </a:spcBef>
              <a:buFont typeface="Arial" panose="020B0604020202020204" pitchFamily="34" charset="0"/>
              <a:buNone/>
              <a:defRPr sz="1600" kern="1200">
                <a:solidFill>
                  <a:schemeClr val="tx1"/>
                </a:solidFill>
                <a:latin typeface="+mn-lt"/>
                <a:ea typeface="+mn-ea"/>
                <a:cs typeface="+mn-cs"/>
              </a:defRPr>
            </a:lvl9pPr>
          </a:lstStyle>
          <a:p>
            <a:pPr algn="ctr"/>
            <a:r>
              <a:rPr lang="en-GB" spc="-50" baseline="0" dirty="0">
                <a:latin typeface="Montserrat" panose="00000500000000000000" pitchFamily="2" charset="0"/>
              </a:rPr>
              <a:t>Extra context or other callouts</a:t>
            </a:r>
          </a:p>
        </p:txBody>
      </p:sp>
    </p:spTree>
    <p:extLst>
      <p:ext uri="{BB962C8B-B14F-4D97-AF65-F5344CB8AC3E}">
        <p14:creationId xmlns:p14="http://schemas.microsoft.com/office/powerpoint/2010/main" val="42496662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nl-NL"/>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8691E0B-087F-26B3-C2A3-CEC07EAC3889}"/>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C588267E-A8D3-044D-A332-DC92EBE5DCE8}"/>
              </a:ext>
            </a:extLst>
          </p:cNvPr>
          <p:cNvSpPr>
            <a:spLocks noGrp="1"/>
          </p:cNvSpPr>
          <p:nvPr>
            <p:ph type="title"/>
          </p:nvPr>
        </p:nvSpPr>
        <p:spPr>
          <a:xfrm>
            <a:off x="696000" y="1822950"/>
            <a:ext cx="10800000" cy="2183900"/>
          </a:xfrm>
          <a:prstGeom prst="rect">
            <a:avLst/>
          </a:prstGeom>
        </p:spPr>
        <p:txBody>
          <a:bodyPr vert="horz" lIns="0" tIns="0" rIns="0" bIns="0" rtlCol="0" anchor="b" anchorCtr="0">
            <a:noAutofit/>
          </a:bodyPr>
          <a:lstStyle/>
          <a:p>
            <a:r>
              <a:rPr lang="en-GB" dirty="0"/>
              <a:t>Section title</a:t>
            </a:r>
            <a:endParaRPr lang="en-US" dirty="0"/>
          </a:p>
        </p:txBody>
      </p:sp>
      <p:sp>
        <p:nvSpPr>
          <p:cNvPr id="3" name="Text Placeholder 2">
            <a:extLst>
              <a:ext uri="{FF2B5EF4-FFF2-40B4-BE49-F238E27FC236}">
                <a16:creationId xmlns:a16="http://schemas.microsoft.com/office/drawing/2014/main" id="{E2B036EC-47B1-084A-B779-680DE0037B7A}"/>
              </a:ext>
            </a:extLst>
          </p:cNvPr>
          <p:cNvSpPr>
            <a:spLocks noGrp="1"/>
          </p:cNvSpPr>
          <p:nvPr>
            <p:ph type="body" idx="1"/>
          </p:nvPr>
        </p:nvSpPr>
        <p:spPr>
          <a:xfrm>
            <a:off x="696000" y="4171950"/>
            <a:ext cx="10800000" cy="508000"/>
          </a:xfrm>
          <a:prstGeom prst="rect">
            <a:avLst/>
          </a:prstGeom>
        </p:spPr>
        <p:txBody>
          <a:bodyPr vert="horz" lIns="0" tIns="0" rIns="0" bIns="0" rtlCol="0">
            <a:normAutofit/>
          </a:bodyPr>
          <a:lstStyle/>
          <a:p>
            <a:pPr lvl="0"/>
            <a:r>
              <a:rPr lang="en-GB" dirty="0"/>
              <a:t>Section subtitle</a:t>
            </a:r>
          </a:p>
        </p:txBody>
      </p:sp>
    </p:spTree>
    <p:extLst>
      <p:ext uri="{BB962C8B-B14F-4D97-AF65-F5344CB8AC3E}">
        <p14:creationId xmlns:p14="http://schemas.microsoft.com/office/powerpoint/2010/main" val="319135754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xStyles>
    <p:titleStyle>
      <a:lvl1pPr algn="ctr" defTabSz="914217" rtl="0" eaLnBrk="1" latinLnBrk="0" hangingPunct="1">
        <a:lnSpc>
          <a:spcPct val="90000"/>
        </a:lnSpc>
        <a:spcBef>
          <a:spcPct val="0"/>
        </a:spcBef>
        <a:buNone/>
        <a:defRPr sz="6600" b="0" i="0" kern="1200" spc="-100" baseline="0">
          <a:solidFill>
            <a:srgbClr val="255879"/>
          </a:solidFill>
          <a:latin typeface="Bitter Medium" pitchFamily="2" charset="0"/>
          <a:ea typeface="Inter Black" panose="02000503000000020004" pitchFamily="2" charset="0"/>
          <a:cs typeface="Bitter Medium" pitchFamily="2" charset="0"/>
        </a:defRPr>
      </a:lvl1pPr>
    </p:titleStyle>
    <p:bodyStyle>
      <a:lvl1pPr marL="0" indent="0" algn="ctr" defTabSz="914217" rtl="0" eaLnBrk="1" latinLnBrk="0" hangingPunct="1">
        <a:lnSpc>
          <a:spcPct val="140000"/>
        </a:lnSpc>
        <a:spcBef>
          <a:spcPts val="1000"/>
        </a:spcBef>
        <a:buSzPct val="90000"/>
        <a:buFontTx/>
        <a:buNone/>
        <a:defRPr sz="2400" b="0" i="0" kern="1200" baseline="0">
          <a:solidFill>
            <a:schemeClr val="tx1"/>
          </a:solidFill>
          <a:latin typeface="Montserrat" panose="00000500000000000000" pitchFamily="2" charset="0"/>
          <a:ea typeface="Inter Light" panose="02000403000000020004" pitchFamily="2" charset="0"/>
          <a:cs typeface="Montserrat" panose="00000500000000000000" pitchFamily="2" charset="0"/>
        </a:defRPr>
      </a:lvl1pPr>
      <a:lvl2pPr marL="685663" indent="-228555" algn="l" defTabSz="914217" rtl="0" eaLnBrk="1" latinLnBrk="0" hangingPunct="1">
        <a:lnSpc>
          <a:spcPct val="140000"/>
        </a:lnSpc>
        <a:spcBef>
          <a:spcPts val="500"/>
        </a:spcBef>
        <a:buSzPct val="90000"/>
        <a:buFontTx/>
        <a:buBlip>
          <a:blip r:embed="rId9">
            <a:extLst>
              <a:ext uri="{96DAC541-7B7A-43D3-8B79-37D633B846F1}">
                <asvg:svgBlip xmlns:asvg="http://schemas.microsoft.com/office/drawing/2016/SVG/main" r:embed="rId10"/>
              </a:ext>
            </a:extLst>
          </a:blip>
        </a:buBlip>
        <a:defRPr sz="2000" b="0" i="0" kern="1200">
          <a:solidFill>
            <a:schemeClr val="tx1"/>
          </a:solidFill>
          <a:latin typeface="+mn-lt"/>
          <a:ea typeface="+mn-ea"/>
          <a:cs typeface="+mn-cs"/>
        </a:defRPr>
      </a:lvl2pPr>
      <a:lvl3pPr marL="1142772" indent="-228555" algn="l" defTabSz="914217" rtl="0" eaLnBrk="1" latinLnBrk="0" hangingPunct="1">
        <a:lnSpc>
          <a:spcPct val="140000"/>
        </a:lnSpc>
        <a:spcBef>
          <a:spcPts val="500"/>
        </a:spcBef>
        <a:buSzPct val="90000"/>
        <a:buFontTx/>
        <a:buBlip>
          <a:blip r:embed="rId9">
            <a:extLst>
              <a:ext uri="{96DAC541-7B7A-43D3-8B79-37D633B846F1}">
                <asvg:svgBlip xmlns:asvg="http://schemas.microsoft.com/office/drawing/2016/SVG/main" r:embed="rId10"/>
              </a:ext>
            </a:extLst>
          </a:blip>
        </a:buBlip>
        <a:defRPr sz="1800" b="0" i="0" kern="1200">
          <a:solidFill>
            <a:schemeClr val="tx1"/>
          </a:solidFill>
          <a:latin typeface="+mn-lt"/>
          <a:ea typeface="+mn-ea"/>
          <a:cs typeface="+mn-cs"/>
        </a:defRPr>
      </a:lvl3pPr>
      <a:lvl4pPr marL="1599880" indent="-228555" algn="l" defTabSz="914217" rtl="0" eaLnBrk="1" latinLnBrk="0" hangingPunct="1">
        <a:lnSpc>
          <a:spcPct val="140000"/>
        </a:lnSpc>
        <a:spcBef>
          <a:spcPts val="500"/>
        </a:spcBef>
        <a:buSzPct val="90000"/>
        <a:buFontTx/>
        <a:buBlip>
          <a:blip r:embed="rId9">
            <a:extLst>
              <a:ext uri="{96DAC541-7B7A-43D3-8B79-37D633B846F1}">
                <asvg:svgBlip xmlns:asvg="http://schemas.microsoft.com/office/drawing/2016/SVG/main" r:embed="rId10"/>
              </a:ext>
            </a:extLst>
          </a:blip>
        </a:buBlip>
        <a:defRPr sz="1800" b="0" i="0" kern="1200">
          <a:solidFill>
            <a:schemeClr val="tx1"/>
          </a:solidFill>
          <a:latin typeface="+mn-lt"/>
          <a:ea typeface="+mn-ea"/>
          <a:cs typeface="+mn-cs"/>
        </a:defRPr>
      </a:lvl4pPr>
      <a:lvl5pPr marL="2056989" indent="-228555" algn="l" defTabSz="914217" rtl="0" eaLnBrk="1" latinLnBrk="0" hangingPunct="1">
        <a:lnSpc>
          <a:spcPct val="140000"/>
        </a:lnSpc>
        <a:spcBef>
          <a:spcPts val="500"/>
        </a:spcBef>
        <a:buSzPct val="90000"/>
        <a:buFontTx/>
        <a:buBlip>
          <a:blip r:embed="rId9">
            <a:extLst>
              <a:ext uri="{96DAC541-7B7A-43D3-8B79-37D633B846F1}">
                <asvg:svgBlip xmlns:asvg="http://schemas.microsoft.com/office/drawing/2016/SVG/main" r:embed="rId10"/>
              </a:ext>
            </a:extLst>
          </a:blip>
        </a:buBlip>
        <a:defRPr sz="1800" b="0" i="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8.png"/><Relationship Id="rId7"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hyperlink" Target="https://spcodex.wiki/wiki/File:Twitter_Logo_Blue.svg" TargetMode="External"/><Relationship Id="rId5" Type="http://schemas.openxmlformats.org/officeDocument/2006/relationships/image" Target="../media/image18.png"/><Relationship Id="rId4" Type="http://schemas.openxmlformats.org/officeDocument/2006/relationships/hyperlink" Target="https://documentacionhoy.com/contents/news/2020-06-04/drupal-9-ya-esta-con-nosotro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26.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svg"/><Relationship Id="rId7" Type="http://schemas.openxmlformats.org/officeDocument/2006/relationships/diagramColors" Target="../diagrams/colors1.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45.gif"/></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6.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5.sv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iteachu.uaf.edu/pick-up-slack/" TargetMode="External"/><Relationship Id="rId7" Type="http://schemas.openxmlformats.org/officeDocument/2006/relationships/hyperlink" Target="https://spcodex.wiki/wiki/File:Twitter_Logo_Blue.svg" TargetMode="External"/><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https://documentacionhoy.com/contents/news/2020-06-04/drupal-9-ya-esta-con-nosotros" TargetMode="Externa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svg"/><Relationship Id="rId2" Type="http://schemas.openxmlformats.org/officeDocument/2006/relationships/hyperlink" Target="https://phpstan.org/" TargetMode="Externa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DF1BE5A-923F-040F-FAF7-1C7294D46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5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62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A40C0-05DB-290B-F0FB-57063CF2415E}"/>
              </a:ext>
            </a:extLst>
          </p:cNvPr>
          <p:cNvSpPr>
            <a:spLocks noGrp="1"/>
          </p:cNvSpPr>
          <p:nvPr>
            <p:ph type="title"/>
          </p:nvPr>
        </p:nvSpPr>
        <p:spPr/>
        <p:txBody>
          <a:bodyPr/>
          <a:lstStyle/>
          <a:p>
            <a:r>
              <a:rPr lang="en-US" dirty="0"/>
              <a:t>Drupal</a:t>
            </a:r>
            <a:r>
              <a:rPr lang="en-US" baseline="0" dirty="0"/>
              <a:t> check</a:t>
            </a:r>
            <a:endParaRPr lang="en-NL" dirty="0"/>
          </a:p>
        </p:txBody>
      </p:sp>
      <p:sp>
        <p:nvSpPr>
          <p:cNvPr id="3" name="Tijdelijke aanduiding voor inhoud 2">
            <a:extLst>
              <a:ext uri="{FF2B5EF4-FFF2-40B4-BE49-F238E27FC236}">
                <a16:creationId xmlns:a16="http://schemas.microsoft.com/office/drawing/2014/main" id="{0ED6EA7A-0854-19DC-132E-593CAC1B8416}"/>
              </a:ext>
            </a:extLst>
          </p:cNvPr>
          <p:cNvSpPr>
            <a:spLocks noGrp="1"/>
          </p:cNvSpPr>
          <p:nvPr>
            <p:ph idx="13"/>
          </p:nvPr>
        </p:nvSpPr>
        <p:spPr/>
        <p:txBody>
          <a:bodyPr/>
          <a:lstStyle/>
          <a:p>
            <a:r>
              <a:rPr lang="en-US" dirty="0"/>
              <a:t>Wrapper around </a:t>
            </a:r>
            <a:r>
              <a:rPr lang="en-US" dirty="0" err="1"/>
              <a:t>PHPStan</a:t>
            </a:r>
            <a:r>
              <a:rPr lang="en-US" dirty="0"/>
              <a:t> and </a:t>
            </a:r>
            <a:br>
              <a:rPr lang="en-US" dirty="0"/>
            </a:br>
            <a:r>
              <a:rPr lang="en-US" dirty="0" err="1"/>
              <a:t>phpstan-drupal</a:t>
            </a:r>
            <a:r>
              <a:rPr lang="en-US" dirty="0"/>
              <a:t> to simplify </a:t>
            </a:r>
            <a:br>
              <a:rPr lang="en-US" dirty="0"/>
            </a:br>
            <a:r>
              <a:rPr lang="en-US" dirty="0"/>
              <a:t>configuration</a:t>
            </a:r>
            <a:endParaRPr lang="en-NL" dirty="0"/>
          </a:p>
        </p:txBody>
      </p:sp>
      <p:pic>
        <p:nvPicPr>
          <p:cNvPr id="4" name="Picture 4">
            <a:extLst>
              <a:ext uri="{FF2B5EF4-FFF2-40B4-BE49-F238E27FC236}">
                <a16:creationId xmlns:a16="http://schemas.microsoft.com/office/drawing/2014/main" id="{7C438C1A-FE24-FF53-648F-4F1E248EF8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26" r="18674"/>
          <a:stretch/>
        </p:blipFill>
        <p:spPr bwMode="auto">
          <a:xfrm>
            <a:off x="6441356" y="1229877"/>
            <a:ext cx="3443749" cy="2842464"/>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055E9537-4B9A-4351-0E0F-239EC30379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2244" y="1531173"/>
            <a:ext cx="3319156" cy="4330877"/>
          </a:xfrm>
          <a:prstGeom prst="rect">
            <a:avLst/>
          </a:prstGeom>
          <a:effectLst>
            <a:outerShdw blurRad="50800" dist="38100" dir="8100000" algn="tr" rotWithShape="0">
              <a:prstClr val="black">
                <a:alpha val="40000"/>
              </a:prstClr>
            </a:outerShdw>
          </a:effectLst>
        </p:spPr>
      </p:pic>
      <p:pic>
        <p:nvPicPr>
          <p:cNvPr id="9" name="Graphic 8">
            <a:extLst>
              <a:ext uri="{FF2B5EF4-FFF2-40B4-BE49-F238E27FC236}">
                <a16:creationId xmlns:a16="http://schemas.microsoft.com/office/drawing/2014/main" id="{EC6BA992-59F1-66E2-804D-B0C3974EE7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00" y="5875815"/>
            <a:ext cx="307777" cy="307777"/>
          </a:xfrm>
          <a:prstGeom prst="rect">
            <a:avLst/>
          </a:prstGeom>
        </p:spPr>
      </p:pic>
      <p:sp>
        <p:nvSpPr>
          <p:cNvPr id="11" name="TextBox 10">
            <a:extLst>
              <a:ext uri="{FF2B5EF4-FFF2-40B4-BE49-F238E27FC236}">
                <a16:creationId xmlns:a16="http://schemas.microsoft.com/office/drawing/2014/main" id="{0658A58E-F93E-11BB-2927-F0BB578E3643}"/>
              </a:ext>
            </a:extLst>
          </p:cNvPr>
          <p:cNvSpPr txBox="1"/>
          <p:nvPr/>
        </p:nvSpPr>
        <p:spPr>
          <a:xfrm>
            <a:off x="1027777" y="5868136"/>
            <a:ext cx="4444795" cy="307777"/>
          </a:xfrm>
          <a:prstGeom prst="rect">
            <a:avLst/>
          </a:prstGeom>
          <a:noFill/>
        </p:spPr>
        <p:txBody>
          <a:bodyPr wrap="square">
            <a:spAutoFit/>
          </a:bodyPr>
          <a:lstStyle/>
          <a:p>
            <a:r>
              <a:rPr lang="en-GB" sz="1400" b="1" dirty="0" err="1"/>
              <a:t>mglaman</a:t>
            </a:r>
            <a:r>
              <a:rPr lang="en-GB" sz="1400" b="1" dirty="0"/>
              <a:t>/</a:t>
            </a:r>
            <a:r>
              <a:rPr lang="en-GB" sz="1400" b="1" dirty="0" err="1"/>
              <a:t>drupal</a:t>
            </a:r>
            <a:r>
              <a:rPr lang="en-GB" sz="1400" b="1" dirty="0"/>
              <a:t>-check</a:t>
            </a:r>
          </a:p>
        </p:txBody>
      </p:sp>
    </p:spTree>
    <p:extLst>
      <p:ext uri="{BB962C8B-B14F-4D97-AF65-F5344CB8AC3E}">
        <p14:creationId xmlns:p14="http://schemas.microsoft.com/office/powerpoint/2010/main" val="4193151142"/>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EB592-27B9-4DAB-22D5-1DA730236C44}"/>
              </a:ext>
            </a:extLst>
          </p:cNvPr>
          <p:cNvSpPr>
            <a:spLocks noGrp="1"/>
          </p:cNvSpPr>
          <p:nvPr>
            <p:ph type="title"/>
          </p:nvPr>
        </p:nvSpPr>
        <p:spPr/>
        <p:txBody>
          <a:bodyPr/>
          <a:lstStyle/>
          <a:p>
            <a:r>
              <a:rPr lang="en-US" dirty="0"/>
              <a:t>Upgrade</a:t>
            </a:r>
            <a:r>
              <a:rPr lang="en-US" baseline="0" dirty="0"/>
              <a:t> status</a:t>
            </a:r>
            <a:endParaRPr lang="en-NL" dirty="0"/>
          </a:p>
        </p:txBody>
      </p:sp>
      <p:sp>
        <p:nvSpPr>
          <p:cNvPr id="3" name="Tijdelijke aanduiding voor inhoud 2">
            <a:extLst>
              <a:ext uri="{FF2B5EF4-FFF2-40B4-BE49-F238E27FC236}">
                <a16:creationId xmlns:a16="http://schemas.microsoft.com/office/drawing/2014/main" id="{B7A5FFD4-A01F-7ABE-DE62-3A81F438326A}"/>
              </a:ext>
            </a:extLst>
          </p:cNvPr>
          <p:cNvSpPr>
            <a:spLocks noGrp="1"/>
          </p:cNvSpPr>
          <p:nvPr>
            <p:ph idx="13"/>
          </p:nvPr>
        </p:nvSpPr>
        <p:spPr/>
        <p:txBody>
          <a:bodyPr/>
          <a:lstStyle/>
          <a:p>
            <a:r>
              <a:rPr lang="en-US" dirty="0"/>
              <a:t>Interface</a:t>
            </a:r>
            <a:r>
              <a:rPr lang="en-US" baseline="0" dirty="0"/>
              <a:t> to analyze readiness </a:t>
            </a:r>
            <a:br>
              <a:rPr lang="en-US" baseline="0" dirty="0"/>
            </a:br>
            <a:r>
              <a:rPr lang="en-US" baseline="0" dirty="0"/>
              <a:t>for next major</a:t>
            </a:r>
            <a:r>
              <a:rPr lang="en-US" dirty="0"/>
              <a:t> Drupal release</a:t>
            </a:r>
          </a:p>
        </p:txBody>
      </p:sp>
      <p:pic>
        <p:nvPicPr>
          <p:cNvPr id="7" name="Picture 6">
            <a:extLst>
              <a:ext uri="{FF2B5EF4-FFF2-40B4-BE49-F238E27FC236}">
                <a16:creationId xmlns:a16="http://schemas.microsoft.com/office/drawing/2014/main" id="{932D72FF-5E76-26AE-0980-721461AC8AD5}"/>
              </a:ext>
            </a:extLst>
          </p:cNvPr>
          <p:cNvPicPr>
            <a:picLocks noChangeAspect="1"/>
          </p:cNvPicPr>
          <p:nvPr/>
        </p:nvPicPr>
        <p:blipFill>
          <a:blip r:embed="rId2"/>
          <a:stretch>
            <a:fillRect/>
          </a:stretch>
        </p:blipFill>
        <p:spPr>
          <a:xfrm>
            <a:off x="5011761" y="1889293"/>
            <a:ext cx="6969050" cy="4807974"/>
          </a:xfrm>
          <a:prstGeom prst="rect">
            <a:avLst/>
          </a:prstGeom>
        </p:spPr>
      </p:pic>
      <p:pic>
        <p:nvPicPr>
          <p:cNvPr id="8" name="Graphic 7">
            <a:extLst>
              <a:ext uri="{FF2B5EF4-FFF2-40B4-BE49-F238E27FC236}">
                <a16:creationId xmlns:a16="http://schemas.microsoft.com/office/drawing/2014/main" id="{32420CEB-1F24-9BD4-9FFB-B7862F5B9A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0131" y="5810926"/>
            <a:ext cx="279723" cy="364987"/>
          </a:xfrm>
          <a:prstGeom prst="rect">
            <a:avLst/>
          </a:prstGeom>
          <a:effectLst/>
        </p:spPr>
      </p:pic>
      <p:sp>
        <p:nvSpPr>
          <p:cNvPr id="9" name="TextBox 8">
            <a:extLst>
              <a:ext uri="{FF2B5EF4-FFF2-40B4-BE49-F238E27FC236}">
                <a16:creationId xmlns:a16="http://schemas.microsoft.com/office/drawing/2014/main" id="{5AAE161C-E638-740F-ACE2-9C80DBE10004}"/>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upgrade_status</a:t>
            </a:r>
            <a:endParaRPr lang="en-GB" sz="1400" b="1" dirty="0"/>
          </a:p>
        </p:txBody>
      </p:sp>
    </p:spTree>
    <p:extLst>
      <p:ext uri="{BB962C8B-B14F-4D97-AF65-F5344CB8AC3E}">
        <p14:creationId xmlns:p14="http://schemas.microsoft.com/office/powerpoint/2010/main" val="3114382294"/>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68FE-0913-2C12-7D4C-C1D7A5E1C7B5}"/>
              </a:ext>
            </a:extLst>
          </p:cNvPr>
          <p:cNvSpPr>
            <a:spLocks noGrp="1"/>
          </p:cNvSpPr>
          <p:nvPr>
            <p:ph type="title"/>
          </p:nvPr>
        </p:nvSpPr>
        <p:spPr/>
        <p:txBody>
          <a:bodyPr/>
          <a:lstStyle/>
          <a:p>
            <a:pPr marL="0" lvl="0" indent="0">
              <a:buNone/>
            </a:pPr>
            <a:r>
              <a:rPr lang="nl-NL" dirty="0"/>
              <a:t>Rector</a:t>
            </a:r>
            <a:endParaRPr lang="en-GB" dirty="0"/>
          </a:p>
        </p:txBody>
      </p:sp>
      <p:sp>
        <p:nvSpPr>
          <p:cNvPr id="4" name="Subtitle 3">
            <a:extLst>
              <a:ext uri="{FF2B5EF4-FFF2-40B4-BE49-F238E27FC236}">
                <a16:creationId xmlns:a16="http://schemas.microsoft.com/office/drawing/2014/main" id="{68328D30-DE2A-90EE-48C8-BBB8339DD809}"/>
              </a:ext>
            </a:extLst>
          </p:cNvPr>
          <p:cNvSpPr>
            <a:spLocks noGrp="1"/>
          </p:cNvSpPr>
          <p:nvPr>
            <p:ph type="subTitle" idx="1"/>
          </p:nvPr>
        </p:nvSpPr>
        <p:spPr/>
        <p:txBody>
          <a:bodyPr/>
          <a:lstStyle/>
          <a:p>
            <a:r>
              <a:rPr lang="en-US" dirty="0"/>
              <a:t>We Turn Legacy Code into Valuable and Sustainable Code</a:t>
            </a:r>
          </a:p>
        </p:txBody>
      </p:sp>
      <p:sp>
        <p:nvSpPr>
          <p:cNvPr id="5" name="Content Placeholder 4">
            <a:extLst>
              <a:ext uri="{FF2B5EF4-FFF2-40B4-BE49-F238E27FC236}">
                <a16:creationId xmlns:a16="http://schemas.microsoft.com/office/drawing/2014/main" id="{4F9AF61A-9FA4-FFF9-EFCA-7E1E79F2C8EB}"/>
              </a:ext>
            </a:extLst>
          </p:cNvPr>
          <p:cNvSpPr>
            <a:spLocks noGrp="1"/>
          </p:cNvSpPr>
          <p:nvPr>
            <p:ph idx="13"/>
          </p:nvPr>
        </p:nvSpPr>
        <p:spPr/>
        <p:txBody>
          <a:bodyPr/>
          <a:lstStyle/>
          <a:p>
            <a:r>
              <a:rPr lang="en-US" dirty="0"/>
              <a:t>Tooling to refactor code automatically</a:t>
            </a:r>
          </a:p>
          <a:p>
            <a:pPr lvl="1"/>
            <a:r>
              <a:rPr lang="en-US" dirty="0"/>
              <a:t>Support new PHP versions</a:t>
            </a:r>
          </a:p>
          <a:p>
            <a:pPr lvl="1"/>
            <a:r>
              <a:rPr lang="en-US" dirty="0"/>
              <a:t>Refactor classes, methods, arguments</a:t>
            </a:r>
          </a:p>
          <a:p>
            <a:pPr lvl="1"/>
            <a:r>
              <a:rPr lang="en-US" dirty="0"/>
              <a:t>And way more…</a:t>
            </a:r>
          </a:p>
        </p:txBody>
      </p:sp>
      <p:pic>
        <p:nvPicPr>
          <p:cNvPr id="14" name="Graphic 13">
            <a:extLst>
              <a:ext uri="{FF2B5EF4-FFF2-40B4-BE49-F238E27FC236}">
                <a16:creationId xmlns:a16="http://schemas.microsoft.com/office/drawing/2014/main" id="{3E80E235-1828-63FA-8D6D-DEDD41DCCC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68897" y="5300647"/>
            <a:ext cx="1351935" cy="1366545"/>
          </a:xfrm>
          <a:prstGeom prst="rect">
            <a:avLst/>
          </a:prstGeom>
        </p:spPr>
      </p:pic>
      <p:pic>
        <p:nvPicPr>
          <p:cNvPr id="15" name="Graphic 14">
            <a:extLst>
              <a:ext uri="{FF2B5EF4-FFF2-40B4-BE49-F238E27FC236}">
                <a16:creationId xmlns:a16="http://schemas.microsoft.com/office/drawing/2014/main" id="{616A3460-E133-2C91-F1EA-341C9167A8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000" y="5875815"/>
            <a:ext cx="307777" cy="307777"/>
          </a:xfrm>
          <a:prstGeom prst="rect">
            <a:avLst/>
          </a:prstGeom>
        </p:spPr>
      </p:pic>
      <p:sp>
        <p:nvSpPr>
          <p:cNvPr id="16" name="TextBox 15">
            <a:extLst>
              <a:ext uri="{FF2B5EF4-FFF2-40B4-BE49-F238E27FC236}">
                <a16:creationId xmlns:a16="http://schemas.microsoft.com/office/drawing/2014/main" id="{9D18E3BB-60CB-1F74-63BF-817D305D76D6}"/>
              </a:ext>
            </a:extLst>
          </p:cNvPr>
          <p:cNvSpPr txBox="1"/>
          <p:nvPr/>
        </p:nvSpPr>
        <p:spPr>
          <a:xfrm>
            <a:off x="1027777" y="5868136"/>
            <a:ext cx="4444795" cy="307777"/>
          </a:xfrm>
          <a:prstGeom prst="rect">
            <a:avLst/>
          </a:prstGeom>
          <a:noFill/>
        </p:spPr>
        <p:txBody>
          <a:bodyPr wrap="square">
            <a:spAutoFit/>
          </a:bodyPr>
          <a:lstStyle/>
          <a:p>
            <a:r>
              <a:rPr lang="en-GB" sz="1400" b="1" dirty="0" err="1"/>
              <a:t>rectorphp</a:t>
            </a:r>
            <a:r>
              <a:rPr lang="en-GB" sz="1400" b="1" dirty="0"/>
              <a:t>/rector</a:t>
            </a:r>
          </a:p>
        </p:txBody>
      </p:sp>
    </p:spTree>
    <p:extLst>
      <p:ext uri="{BB962C8B-B14F-4D97-AF65-F5344CB8AC3E}">
        <p14:creationId xmlns:p14="http://schemas.microsoft.com/office/powerpoint/2010/main" val="2792268388"/>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3F65-BD22-7908-A30D-FB77F7318AA1}"/>
              </a:ext>
            </a:extLst>
          </p:cNvPr>
          <p:cNvSpPr>
            <a:spLocks noGrp="1"/>
          </p:cNvSpPr>
          <p:nvPr>
            <p:ph type="title"/>
          </p:nvPr>
        </p:nvSpPr>
        <p:spPr/>
        <p:txBody>
          <a:bodyPr/>
          <a:lstStyle/>
          <a:p>
            <a:r>
              <a:rPr lang="en-GB" dirty="0"/>
              <a:t>Rector</a:t>
            </a:r>
          </a:p>
        </p:txBody>
      </p:sp>
      <p:sp>
        <p:nvSpPr>
          <p:cNvPr id="6" name="Subtitle 5">
            <a:extLst>
              <a:ext uri="{FF2B5EF4-FFF2-40B4-BE49-F238E27FC236}">
                <a16:creationId xmlns:a16="http://schemas.microsoft.com/office/drawing/2014/main" id="{F8B61D7D-9243-55C9-59C3-437D8AC32BC4}"/>
              </a:ext>
            </a:extLst>
          </p:cNvPr>
          <p:cNvSpPr>
            <a:spLocks noGrp="1"/>
          </p:cNvSpPr>
          <p:nvPr>
            <p:ph type="subTitle" idx="1"/>
          </p:nvPr>
        </p:nvSpPr>
        <p:spPr/>
        <p:txBody>
          <a:bodyPr/>
          <a:lstStyle/>
          <a:p>
            <a:r>
              <a:rPr lang="en-GB" dirty="0"/>
              <a:t>Adding a new argument</a:t>
            </a:r>
          </a:p>
        </p:txBody>
      </p:sp>
      <p:pic>
        <p:nvPicPr>
          <p:cNvPr id="9" name="Content Placeholder 8">
            <a:extLst>
              <a:ext uri="{FF2B5EF4-FFF2-40B4-BE49-F238E27FC236}">
                <a16:creationId xmlns:a16="http://schemas.microsoft.com/office/drawing/2014/main" id="{994189C7-BA3F-EACD-6EB1-F5024D874E13}"/>
              </a:ext>
            </a:extLst>
          </p:cNvPr>
          <p:cNvPicPr>
            <a:picLocks noGrp="1" noChangeAspect="1"/>
          </p:cNvPicPr>
          <p:nvPr>
            <p:ph idx="13"/>
          </p:nvPr>
        </p:nvPicPr>
        <p:blipFill>
          <a:blip r:embed="rId2"/>
          <a:stretch>
            <a:fillRect/>
          </a:stretch>
        </p:blipFill>
        <p:spPr>
          <a:xfrm>
            <a:off x="1732649" y="2434310"/>
            <a:ext cx="8774702" cy="2232026"/>
          </a:xfrm>
        </p:spPr>
      </p:pic>
      <p:pic>
        <p:nvPicPr>
          <p:cNvPr id="3" name="Graphic 2">
            <a:extLst>
              <a:ext uri="{FF2B5EF4-FFF2-40B4-BE49-F238E27FC236}">
                <a16:creationId xmlns:a16="http://schemas.microsoft.com/office/drawing/2014/main" id="{5A2E197C-A6D4-3E03-1665-EEE94F204D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8897" y="5300647"/>
            <a:ext cx="1351935" cy="1366545"/>
          </a:xfrm>
          <a:prstGeom prst="rect">
            <a:avLst/>
          </a:prstGeom>
        </p:spPr>
      </p:pic>
      <p:pic>
        <p:nvPicPr>
          <p:cNvPr id="4" name="Graphic 3">
            <a:extLst>
              <a:ext uri="{FF2B5EF4-FFF2-40B4-BE49-F238E27FC236}">
                <a16:creationId xmlns:a16="http://schemas.microsoft.com/office/drawing/2014/main" id="{DAEA9B36-7904-2A77-3C65-7C4F66C1D4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00" y="5875815"/>
            <a:ext cx="307777" cy="307777"/>
          </a:xfrm>
          <a:prstGeom prst="rect">
            <a:avLst/>
          </a:prstGeom>
        </p:spPr>
      </p:pic>
      <p:sp>
        <p:nvSpPr>
          <p:cNvPr id="5" name="TextBox 4">
            <a:extLst>
              <a:ext uri="{FF2B5EF4-FFF2-40B4-BE49-F238E27FC236}">
                <a16:creationId xmlns:a16="http://schemas.microsoft.com/office/drawing/2014/main" id="{140B9421-890C-ED32-B5D3-00A5CB6912A6}"/>
              </a:ext>
            </a:extLst>
          </p:cNvPr>
          <p:cNvSpPr txBox="1"/>
          <p:nvPr/>
        </p:nvSpPr>
        <p:spPr>
          <a:xfrm>
            <a:off x="1027777" y="5868136"/>
            <a:ext cx="4444795" cy="307777"/>
          </a:xfrm>
          <a:prstGeom prst="rect">
            <a:avLst/>
          </a:prstGeom>
          <a:noFill/>
        </p:spPr>
        <p:txBody>
          <a:bodyPr wrap="square">
            <a:spAutoFit/>
          </a:bodyPr>
          <a:lstStyle/>
          <a:p>
            <a:r>
              <a:rPr lang="en-GB" sz="1400" b="1" dirty="0" err="1"/>
              <a:t>rectorphp</a:t>
            </a:r>
            <a:r>
              <a:rPr lang="en-GB" sz="1400" b="1" dirty="0"/>
              <a:t>/rector</a:t>
            </a:r>
          </a:p>
        </p:txBody>
      </p:sp>
    </p:spTree>
    <p:extLst>
      <p:ext uri="{BB962C8B-B14F-4D97-AF65-F5344CB8AC3E}">
        <p14:creationId xmlns:p14="http://schemas.microsoft.com/office/powerpoint/2010/main" val="2040244557"/>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3F65-BD22-7908-A30D-FB77F7318AA1}"/>
              </a:ext>
            </a:extLst>
          </p:cNvPr>
          <p:cNvSpPr>
            <a:spLocks noGrp="1"/>
          </p:cNvSpPr>
          <p:nvPr>
            <p:ph type="title"/>
          </p:nvPr>
        </p:nvSpPr>
        <p:spPr/>
        <p:txBody>
          <a:bodyPr/>
          <a:lstStyle/>
          <a:p>
            <a:r>
              <a:rPr lang="en-GB" dirty="0"/>
              <a:t>Rector</a:t>
            </a:r>
          </a:p>
        </p:txBody>
      </p:sp>
      <p:sp>
        <p:nvSpPr>
          <p:cNvPr id="18" name="Subtitle 17">
            <a:extLst>
              <a:ext uri="{FF2B5EF4-FFF2-40B4-BE49-F238E27FC236}">
                <a16:creationId xmlns:a16="http://schemas.microsoft.com/office/drawing/2014/main" id="{A6DAEA41-162C-EC0C-D5E3-30E8DFC23F07}"/>
              </a:ext>
            </a:extLst>
          </p:cNvPr>
          <p:cNvSpPr>
            <a:spLocks noGrp="1"/>
          </p:cNvSpPr>
          <p:nvPr>
            <p:ph type="subTitle" idx="1"/>
          </p:nvPr>
        </p:nvSpPr>
        <p:spPr/>
        <p:txBody>
          <a:bodyPr/>
          <a:lstStyle/>
          <a:p>
            <a:r>
              <a:rPr lang="en-GB" dirty="0"/>
              <a:t>Adding a new argument</a:t>
            </a:r>
          </a:p>
        </p:txBody>
      </p:sp>
      <p:pic>
        <p:nvPicPr>
          <p:cNvPr id="9" name="Content Placeholder 8">
            <a:extLst>
              <a:ext uri="{FF2B5EF4-FFF2-40B4-BE49-F238E27FC236}">
                <a16:creationId xmlns:a16="http://schemas.microsoft.com/office/drawing/2014/main" id="{994189C7-BA3F-EACD-6EB1-F5024D874E13}"/>
              </a:ext>
            </a:extLst>
          </p:cNvPr>
          <p:cNvPicPr>
            <a:picLocks noGrp="1" noChangeAspect="1"/>
          </p:cNvPicPr>
          <p:nvPr>
            <p:ph idx="13"/>
          </p:nvPr>
        </p:nvPicPr>
        <p:blipFill>
          <a:blip r:embed="rId2"/>
          <a:stretch>
            <a:fillRect/>
          </a:stretch>
        </p:blipFill>
        <p:spPr>
          <a:xfrm>
            <a:off x="1027777" y="2453849"/>
            <a:ext cx="4359018" cy="1108806"/>
          </a:xfrm>
        </p:spPr>
      </p:pic>
      <p:pic>
        <p:nvPicPr>
          <p:cNvPr id="13" name="Picture 12">
            <a:extLst>
              <a:ext uri="{FF2B5EF4-FFF2-40B4-BE49-F238E27FC236}">
                <a16:creationId xmlns:a16="http://schemas.microsoft.com/office/drawing/2014/main" id="{6D126296-B303-8C6A-C5E1-1512774EE7F5}"/>
              </a:ext>
            </a:extLst>
          </p:cNvPr>
          <p:cNvPicPr>
            <a:picLocks noChangeAspect="1"/>
          </p:cNvPicPr>
          <p:nvPr/>
        </p:nvPicPr>
        <p:blipFill>
          <a:blip r:embed="rId3"/>
          <a:stretch>
            <a:fillRect/>
          </a:stretch>
        </p:blipFill>
        <p:spPr>
          <a:xfrm>
            <a:off x="6031512" y="3008252"/>
            <a:ext cx="5579892" cy="3283551"/>
          </a:xfrm>
          <a:prstGeom prst="rect">
            <a:avLst/>
          </a:prstGeom>
        </p:spPr>
      </p:pic>
      <p:pic>
        <p:nvPicPr>
          <p:cNvPr id="14" name="Picture 2" descr="Red Arrow Line PNG Transparent Background, Free Download #36962 -  FreeIconsPNG">
            <a:extLst>
              <a:ext uri="{FF2B5EF4-FFF2-40B4-BE49-F238E27FC236}">
                <a16:creationId xmlns:a16="http://schemas.microsoft.com/office/drawing/2014/main" id="{15D4FAFE-C429-CFBD-946E-6D8AE245B922}"/>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671630">
            <a:off x="4258020" y="3578869"/>
            <a:ext cx="1653262" cy="1457626"/>
          </a:xfrm>
          <a:prstGeom prst="rect">
            <a:avLst/>
          </a:prstGeom>
          <a:noFill/>
          <a:extLst>
            <a:ext uri="{909E8E84-426E-40DD-AFC4-6F175D3DCCD1}">
              <a14:hiddenFill xmlns:a14="http://schemas.microsoft.com/office/drawing/2010/main">
                <a:solidFill>
                  <a:srgbClr val="FFFFFF"/>
                </a:solidFill>
              </a14:hiddenFill>
            </a:ext>
          </a:extLst>
        </p:spPr>
      </p:pic>
      <p:pic>
        <p:nvPicPr>
          <p:cNvPr id="15" name="Graphic 14">
            <a:extLst>
              <a:ext uri="{FF2B5EF4-FFF2-40B4-BE49-F238E27FC236}">
                <a16:creationId xmlns:a16="http://schemas.microsoft.com/office/drawing/2014/main" id="{9C2DF49B-9736-7746-336D-2C44C03571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68897" y="5300647"/>
            <a:ext cx="1351935" cy="1366545"/>
          </a:xfrm>
          <a:prstGeom prst="rect">
            <a:avLst/>
          </a:prstGeom>
        </p:spPr>
      </p:pic>
      <p:pic>
        <p:nvPicPr>
          <p:cNvPr id="16" name="Graphic 15">
            <a:extLst>
              <a:ext uri="{FF2B5EF4-FFF2-40B4-BE49-F238E27FC236}">
                <a16:creationId xmlns:a16="http://schemas.microsoft.com/office/drawing/2014/main" id="{F0676CC5-D099-A978-AF8A-5BBD7E679C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0000" y="5875815"/>
            <a:ext cx="307777" cy="307777"/>
          </a:xfrm>
          <a:prstGeom prst="rect">
            <a:avLst/>
          </a:prstGeom>
        </p:spPr>
      </p:pic>
      <p:sp>
        <p:nvSpPr>
          <p:cNvPr id="17" name="TextBox 16">
            <a:extLst>
              <a:ext uri="{FF2B5EF4-FFF2-40B4-BE49-F238E27FC236}">
                <a16:creationId xmlns:a16="http://schemas.microsoft.com/office/drawing/2014/main" id="{5D3E33DD-A166-855F-681E-893774DE4584}"/>
              </a:ext>
            </a:extLst>
          </p:cNvPr>
          <p:cNvSpPr txBox="1"/>
          <p:nvPr/>
        </p:nvSpPr>
        <p:spPr>
          <a:xfrm>
            <a:off x="1027777" y="5868136"/>
            <a:ext cx="4444795" cy="307777"/>
          </a:xfrm>
          <a:prstGeom prst="rect">
            <a:avLst/>
          </a:prstGeom>
          <a:noFill/>
        </p:spPr>
        <p:txBody>
          <a:bodyPr wrap="square">
            <a:spAutoFit/>
          </a:bodyPr>
          <a:lstStyle/>
          <a:p>
            <a:r>
              <a:rPr lang="en-GB" sz="1400" b="1" dirty="0" err="1"/>
              <a:t>rectorphp</a:t>
            </a:r>
            <a:r>
              <a:rPr lang="en-GB" sz="1400" b="1" dirty="0"/>
              <a:t>/rector</a:t>
            </a:r>
          </a:p>
        </p:txBody>
      </p:sp>
    </p:spTree>
    <p:extLst>
      <p:ext uri="{BB962C8B-B14F-4D97-AF65-F5344CB8AC3E}">
        <p14:creationId xmlns:p14="http://schemas.microsoft.com/office/powerpoint/2010/main" val="3034698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75E3-BFDC-EC66-CC9F-4C1CF9A0D077}"/>
              </a:ext>
            </a:extLst>
          </p:cNvPr>
          <p:cNvSpPr>
            <a:spLocks noGrp="1"/>
          </p:cNvSpPr>
          <p:nvPr>
            <p:ph type="title"/>
          </p:nvPr>
        </p:nvSpPr>
        <p:spPr/>
        <p:txBody>
          <a:bodyPr/>
          <a:lstStyle/>
          <a:p>
            <a:r>
              <a:rPr lang="en-US" dirty="0"/>
              <a:t>Drupal Rector</a:t>
            </a:r>
            <a:endParaRPr lang="en-NL" dirty="0"/>
          </a:p>
        </p:txBody>
      </p:sp>
      <p:sp>
        <p:nvSpPr>
          <p:cNvPr id="14" name="Subtitle 13">
            <a:extLst>
              <a:ext uri="{FF2B5EF4-FFF2-40B4-BE49-F238E27FC236}">
                <a16:creationId xmlns:a16="http://schemas.microsoft.com/office/drawing/2014/main" id="{FB5D26F4-DC7A-19CE-EF95-001D79971D98}"/>
              </a:ext>
            </a:extLst>
          </p:cNvPr>
          <p:cNvSpPr>
            <a:spLocks noGrp="1"/>
          </p:cNvSpPr>
          <p:nvPr>
            <p:ph type="subTitle" idx="1"/>
          </p:nvPr>
        </p:nvSpPr>
        <p:spPr/>
        <p:txBody>
          <a:bodyPr/>
          <a:lstStyle/>
          <a:p>
            <a:r>
              <a:rPr lang="nl-NL" dirty="0"/>
              <a:t>Using </a:t>
            </a:r>
            <a:r>
              <a:rPr lang="nl-NL" dirty="0" err="1"/>
              <a:t>the</a:t>
            </a:r>
            <a:r>
              <a:rPr lang="nl-NL" dirty="0"/>
              <a:t> power of Rector </a:t>
            </a:r>
            <a:r>
              <a:rPr lang="nl-NL" dirty="0" err="1"/>
              <a:t>to</a:t>
            </a:r>
            <a:r>
              <a:rPr lang="nl-NL" dirty="0"/>
              <a:t> </a:t>
            </a:r>
            <a:r>
              <a:rPr lang="nl-NL" dirty="0" err="1"/>
              <a:t>automate</a:t>
            </a:r>
            <a:r>
              <a:rPr lang="nl-NL" dirty="0"/>
              <a:t> fixing </a:t>
            </a:r>
            <a:r>
              <a:rPr lang="nl-NL" dirty="0" err="1"/>
              <a:t>deprecations</a:t>
            </a:r>
            <a:endParaRPr lang="en-NL" dirty="0"/>
          </a:p>
          <a:p>
            <a:endParaRPr lang="en-GB" dirty="0"/>
          </a:p>
        </p:txBody>
      </p:sp>
      <p:pic>
        <p:nvPicPr>
          <p:cNvPr id="6" name="Graphic 5">
            <a:extLst>
              <a:ext uri="{FF2B5EF4-FFF2-40B4-BE49-F238E27FC236}">
                <a16:creationId xmlns:a16="http://schemas.microsoft.com/office/drawing/2014/main" id="{3BCC73DD-9954-5BF5-7C01-45A41885BA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000" y="5875815"/>
            <a:ext cx="307777" cy="307777"/>
          </a:xfrm>
          <a:prstGeom prst="rect">
            <a:avLst/>
          </a:prstGeom>
        </p:spPr>
      </p:pic>
      <p:sp>
        <p:nvSpPr>
          <p:cNvPr id="7" name="TextBox 6">
            <a:extLst>
              <a:ext uri="{FF2B5EF4-FFF2-40B4-BE49-F238E27FC236}">
                <a16:creationId xmlns:a16="http://schemas.microsoft.com/office/drawing/2014/main" id="{DC2CF9EA-6A2E-9931-9CF3-B5342AB12C59}"/>
              </a:ext>
            </a:extLst>
          </p:cNvPr>
          <p:cNvSpPr txBox="1"/>
          <p:nvPr/>
        </p:nvSpPr>
        <p:spPr>
          <a:xfrm>
            <a:off x="1027777" y="5868136"/>
            <a:ext cx="4444795" cy="307777"/>
          </a:xfrm>
          <a:prstGeom prst="rect">
            <a:avLst/>
          </a:prstGeom>
          <a:noFill/>
        </p:spPr>
        <p:txBody>
          <a:bodyPr wrap="square">
            <a:spAutoFit/>
          </a:bodyPr>
          <a:lstStyle/>
          <a:p>
            <a:r>
              <a:rPr lang="en-GB" sz="1400" b="1" dirty="0" err="1"/>
              <a:t>palantirnet</a:t>
            </a:r>
            <a:r>
              <a:rPr lang="en-GB" sz="1400" b="1" dirty="0"/>
              <a:t>/</a:t>
            </a:r>
            <a:r>
              <a:rPr lang="en-GB" sz="1400" b="1" dirty="0" err="1"/>
              <a:t>drupal</a:t>
            </a:r>
            <a:r>
              <a:rPr lang="en-GB" sz="1400" b="1" dirty="0"/>
              <a:t>-rector</a:t>
            </a:r>
          </a:p>
        </p:txBody>
      </p:sp>
      <p:grpSp>
        <p:nvGrpSpPr>
          <p:cNvPr id="77" name="Graphic 75">
            <a:extLst>
              <a:ext uri="{FF2B5EF4-FFF2-40B4-BE49-F238E27FC236}">
                <a16:creationId xmlns:a16="http://schemas.microsoft.com/office/drawing/2014/main" id="{1ED7B4D4-6329-FF55-1E60-690D743FA699}"/>
              </a:ext>
            </a:extLst>
          </p:cNvPr>
          <p:cNvGrpSpPr/>
          <p:nvPr/>
        </p:nvGrpSpPr>
        <p:grpSpPr>
          <a:xfrm>
            <a:off x="8688492" y="1959989"/>
            <a:ext cx="3419164" cy="4702443"/>
            <a:chOff x="9739384" y="5109914"/>
            <a:chExt cx="3419164" cy="4702443"/>
          </a:xfrm>
        </p:grpSpPr>
        <p:grpSp>
          <p:nvGrpSpPr>
            <p:cNvPr id="78" name="Graphic 75">
              <a:extLst>
                <a:ext uri="{FF2B5EF4-FFF2-40B4-BE49-F238E27FC236}">
                  <a16:creationId xmlns:a16="http://schemas.microsoft.com/office/drawing/2014/main" id="{B410C6E1-7AF7-B42E-7A6C-AA0B59F17D6E}"/>
                </a:ext>
              </a:extLst>
            </p:cNvPr>
            <p:cNvGrpSpPr/>
            <p:nvPr/>
          </p:nvGrpSpPr>
          <p:grpSpPr>
            <a:xfrm>
              <a:off x="10218849" y="6107575"/>
              <a:ext cx="431433" cy="480609"/>
              <a:chOff x="10218849" y="6107575"/>
              <a:chExt cx="431433" cy="480609"/>
            </a:xfrm>
          </p:grpSpPr>
          <p:sp>
            <p:nvSpPr>
              <p:cNvPr id="79" name="Vrije vorm: vorm 78">
                <a:extLst>
                  <a:ext uri="{FF2B5EF4-FFF2-40B4-BE49-F238E27FC236}">
                    <a16:creationId xmlns:a16="http://schemas.microsoft.com/office/drawing/2014/main" id="{63A1B1F6-D181-2302-0400-5ABA942393B2}"/>
                  </a:ext>
                </a:extLst>
              </p:cNvPr>
              <p:cNvSpPr/>
              <p:nvPr/>
            </p:nvSpPr>
            <p:spPr>
              <a:xfrm>
                <a:off x="10218979" y="6107575"/>
                <a:ext cx="431303" cy="480609"/>
              </a:xfrm>
              <a:custGeom>
                <a:avLst/>
                <a:gdLst>
                  <a:gd name="connsiteX0" fmla="*/ 277421 w 431303"/>
                  <a:gd name="connsiteY0" fmla="*/ 61617 h 480609"/>
                  <a:gd name="connsiteX1" fmla="*/ 198504 w 431303"/>
                  <a:gd name="connsiteY1" fmla="*/ 41057 h 480609"/>
                  <a:gd name="connsiteX2" fmla="*/ 135831 w 431303"/>
                  <a:gd name="connsiteY2" fmla="*/ -180 h 480609"/>
                  <a:gd name="connsiteX3" fmla="*/ 123982 w 431303"/>
                  <a:gd name="connsiteY3" fmla="*/ 59311 h 480609"/>
                  <a:gd name="connsiteX4" fmla="*/ 73240 w 431303"/>
                  <a:gd name="connsiteY4" fmla="*/ 107621 h 480609"/>
                  <a:gd name="connsiteX5" fmla="*/ 4534 w 431303"/>
                  <a:gd name="connsiteY5" fmla="*/ 315743 h 480609"/>
                  <a:gd name="connsiteX6" fmla="*/ 262696 w 431303"/>
                  <a:gd name="connsiteY6" fmla="*/ 475120 h 480609"/>
                  <a:gd name="connsiteX7" fmla="*/ 424863 w 431303"/>
                  <a:gd name="connsiteY7" fmla="*/ 225065 h 480609"/>
                  <a:gd name="connsiteX8" fmla="*/ 277421 w 431303"/>
                  <a:gd name="connsiteY8" fmla="*/ 61617 h 48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03" h="480609">
                    <a:moveTo>
                      <a:pt x="277421" y="61617"/>
                    </a:moveTo>
                    <a:cubicBezTo>
                      <a:pt x="249472" y="51857"/>
                      <a:pt x="225087" y="51062"/>
                      <a:pt x="198504" y="41057"/>
                    </a:cubicBezTo>
                    <a:cubicBezTo>
                      <a:pt x="182024" y="34545"/>
                      <a:pt x="156942" y="15975"/>
                      <a:pt x="135831" y="-180"/>
                    </a:cubicBezTo>
                    <a:cubicBezTo>
                      <a:pt x="139811" y="32456"/>
                      <a:pt x="132991" y="47579"/>
                      <a:pt x="123982" y="59311"/>
                    </a:cubicBezTo>
                    <a:cubicBezTo>
                      <a:pt x="104608" y="83091"/>
                      <a:pt x="91068" y="91955"/>
                      <a:pt x="73240" y="107621"/>
                    </a:cubicBezTo>
                    <a:cubicBezTo>
                      <a:pt x="58080" y="120221"/>
                      <a:pt x="-22275" y="196545"/>
                      <a:pt x="4534" y="315743"/>
                    </a:cubicBezTo>
                    <a:cubicBezTo>
                      <a:pt x="31353" y="434941"/>
                      <a:pt x="151379" y="500157"/>
                      <a:pt x="262696" y="475120"/>
                    </a:cubicBezTo>
                    <a:cubicBezTo>
                      <a:pt x="374004" y="450074"/>
                      <a:pt x="452405" y="347528"/>
                      <a:pt x="424863" y="225065"/>
                    </a:cubicBezTo>
                    <a:cubicBezTo>
                      <a:pt x="397312" y="102601"/>
                      <a:pt x="294290" y="67533"/>
                      <a:pt x="277421" y="61617"/>
                    </a:cubicBezTo>
                    <a:close/>
                  </a:path>
                </a:pathLst>
              </a:custGeom>
              <a:solidFill>
                <a:srgbClr val="00598E"/>
              </a:solidFill>
              <a:ln w="4752" cap="flat">
                <a:noFill/>
                <a:prstDash val="solid"/>
                <a:miter/>
              </a:ln>
            </p:spPr>
            <p:txBody>
              <a:bodyPr rtlCol="0" anchor="ctr"/>
              <a:lstStyle/>
              <a:p>
                <a:endParaRPr lang="en-NL"/>
              </a:p>
            </p:txBody>
          </p:sp>
          <p:sp>
            <p:nvSpPr>
              <p:cNvPr id="80" name="Vrije vorm: vorm 79">
                <a:extLst>
                  <a:ext uri="{FF2B5EF4-FFF2-40B4-BE49-F238E27FC236}">
                    <a16:creationId xmlns:a16="http://schemas.microsoft.com/office/drawing/2014/main" id="{97018FFB-F3C1-BA00-C784-8BFA7DE0D5E0}"/>
                  </a:ext>
                </a:extLst>
              </p:cNvPr>
              <p:cNvSpPr/>
              <p:nvPr/>
            </p:nvSpPr>
            <p:spPr>
              <a:xfrm>
                <a:off x="10484535" y="6462844"/>
                <a:ext cx="77448" cy="42976"/>
              </a:xfrm>
              <a:custGeom>
                <a:avLst/>
                <a:gdLst>
                  <a:gd name="connsiteX0" fmla="*/ 38821 w 77448"/>
                  <a:gd name="connsiteY0" fmla="*/ 1664 h 42976"/>
                  <a:gd name="connsiteX1" fmla="*/ 60583 w 77448"/>
                  <a:gd name="connsiteY1" fmla="*/ 1176 h 42976"/>
                  <a:gd name="connsiteX2" fmla="*/ 74920 w 77448"/>
                  <a:gd name="connsiteY2" fmla="*/ 15422 h 42976"/>
                  <a:gd name="connsiteX3" fmla="*/ 73301 w 77448"/>
                  <a:gd name="connsiteY3" fmla="*/ 25489 h 42976"/>
                  <a:gd name="connsiteX4" fmla="*/ 65269 w 77448"/>
                  <a:gd name="connsiteY4" fmla="*/ 21989 h 42976"/>
                  <a:gd name="connsiteX5" fmla="*/ 40395 w 77448"/>
                  <a:gd name="connsiteY5" fmla="*/ 14970 h 42976"/>
                  <a:gd name="connsiteX6" fmla="*/ 14020 w 77448"/>
                  <a:gd name="connsiteY6" fmla="*/ 33521 h 42976"/>
                  <a:gd name="connsiteX7" fmla="*/ 1728 w 77448"/>
                  <a:gd name="connsiteY7" fmla="*/ 41599 h 42976"/>
                  <a:gd name="connsiteX8" fmla="*/ 2226 w 77448"/>
                  <a:gd name="connsiteY8" fmla="*/ 28863 h 42976"/>
                  <a:gd name="connsiteX9" fmla="*/ 20044 w 77448"/>
                  <a:gd name="connsiteY9" fmla="*/ 8801 h 42976"/>
                  <a:gd name="connsiteX10" fmla="*/ 38821 w 77448"/>
                  <a:gd name="connsiteY10" fmla="*/ 1664 h 4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48" h="42976">
                    <a:moveTo>
                      <a:pt x="38821" y="1664"/>
                    </a:moveTo>
                    <a:cubicBezTo>
                      <a:pt x="46211" y="0"/>
                      <a:pt x="54207" y="-1276"/>
                      <a:pt x="60583" y="1176"/>
                    </a:cubicBezTo>
                    <a:cubicBezTo>
                      <a:pt x="66960" y="3618"/>
                      <a:pt x="72034" y="11216"/>
                      <a:pt x="74920" y="15422"/>
                    </a:cubicBezTo>
                    <a:cubicBezTo>
                      <a:pt x="77805" y="19628"/>
                      <a:pt x="76584" y="22812"/>
                      <a:pt x="73301" y="25489"/>
                    </a:cubicBezTo>
                    <a:cubicBezTo>
                      <a:pt x="70515" y="28058"/>
                      <a:pt x="69818" y="27244"/>
                      <a:pt x="65269" y="21989"/>
                    </a:cubicBezTo>
                    <a:cubicBezTo>
                      <a:pt x="60719" y="16742"/>
                      <a:pt x="56531" y="11342"/>
                      <a:pt x="40395" y="14970"/>
                    </a:cubicBezTo>
                    <a:cubicBezTo>
                      <a:pt x="24250" y="18597"/>
                      <a:pt x="20388" y="25299"/>
                      <a:pt x="14020" y="33521"/>
                    </a:cubicBezTo>
                    <a:cubicBezTo>
                      <a:pt x="7652" y="41752"/>
                      <a:pt x="5391" y="44656"/>
                      <a:pt x="1728" y="41599"/>
                    </a:cubicBezTo>
                    <a:cubicBezTo>
                      <a:pt x="-1935" y="38532"/>
                      <a:pt x="-1782" y="34616"/>
                      <a:pt x="2226" y="28863"/>
                    </a:cubicBezTo>
                    <a:cubicBezTo>
                      <a:pt x="6241" y="23110"/>
                      <a:pt x="12953" y="13830"/>
                      <a:pt x="20044" y="8801"/>
                    </a:cubicBezTo>
                    <a:cubicBezTo>
                      <a:pt x="27126" y="3781"/>
                      <a:pt x="31431" y="3328"/>
                      <a:pt x="38821" y="1664"/>
                    </a:cubicBezTo>
                    <a:close/>
                  </a:path>
                </a:pathLst>
              </a:custGeom>
              <a:solidFill>
                <a:srgbClr val="FFFFFF"/>
              </a:solidFill>
              <a:ln w="4752" cap="flat">
                <a:noFill/>
                <a:prstDash val="solid"/>
                <a:miter/>
              </a:ln>
            </p:spPr>
            <p:txBody>
              <a:bodyPr rtlCol="0" anchor="ctr"/>
              <a:lstStyle/>
              <a:p>
                <a:endParaRPr lang="en-NL"/>
              </a:p>
            </p:txBody>
          </p:sp>
          <p:sp>
            <p:nvSpPr>
              <p:cNvPr id="81" name="Vrije vorm: vorm 80">
                <a:extLst>
                  <a:ext uri="{FF2B5EF4-FFF2-40B4-BE49-F238E27FC236}">
                    <a16:creationId xmlns:a16="http://schemas.microsoft.com/office/drawing/2014/main" id="{D1A5ACCF-DE19-F4DB-8608-DC5CBE47BBC1}"/>
                  </a:ext>
                </a:extLst>
              </p:cNvPr>
              <p:cNvSpPr/>
              <p:nvPr/>
            </p:nvSpPr>
            <p:spPr>
              <a:xfrm>
                <a:off x="10448147" y="6505179"/>
                <a:ext cx="131187" cy="51095"/>
              </a:xfrm>
              <a:custGeom>
                <a:avLst/>
                <a:gdLst>
                  <a:gd name="connsiteX0" fmla="*/ 10430 w 131187"/>
                  <a:gd name="connsiteY0" fmla="*/ 29235 h 51095"/>
                  <a:gd name="connsiteX1" fmla="*/ 66119 w 131187"/>
                  <a:gd name="connsiteY1" fmla="*/ 30818 h 51095"/>
                  <a:gd name="connsiteX2" fmla="*/ 122244 w 131187"/>
                  <a:gd name="connsiteY2" fmla="*/ 2135 h 51095"/>
                  <a:gd name="connsiteX3" fmla="*/ 129019 w 131187"/>
                  <a:gd name="connsiteY3" fmla="*/ 2036 h 51095"/>
                  <a:gd name="connsiteX4" fmla="*/ 128946 w 131187"/>
                  <a:gd name="connsiteY4" fmla="*/ 10340 h 51095"/>
                  <a:gd name="connsiteX5" fmla="*/ 84770 w 131187"/>
                  <a:gd name="connsiteY5" fmla="*/ 40659 h 51095"/>
                  <a:gd name="connsiteX6" fmla="*/ 2479 w 131187"/>
                  <a:gd name="connsiteY6" fmla="*/ 43644 h 51095"/>
                  <a:gd name="connsiteX7" fmla="*/ 281 w 131187"/>
                  <a:gd name="connsiteY7" fmla="*/ 33911 h 51095"/>
                  <a:gd name="connsiteX8" fmla="*/ 6468 w 131187"/>
                  <a:gd name="connsiteY8" fmla="*/ 29153 h 51095"/>
                  <a:gd name="connsiteX9" fmla="*/ 10430 w 131187"/>
                  <a:gd name="connsiteY9" fmla="*/ 29235 h 5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87" h="51095">
                    <a:moveTo>
                      <a:pt x="10430" y="29235"/>
                    </a:moveTo>
                    <a:cubicBezTo>
                      <a:pt x="21329" y="34554"/>
                      <a:pt x="36552" y="37466"/>
                      <a:pt x="66119" y="30818"/>
                    </a:cubicBezTo>
                    <a:cubicBezTo>
                      <a:pt x="95688" y="24161"/>
                      <a:pt x="114565" y="11117"/>
                      <a:pt x="122244" y="2135"/>
                    </a:cubicBezTo>
                    <a:cubicBezTo>
                      <a:pt x="125717" y="-2007"/>
                      <a:pt x="128177" y="290"/>
                      <a:pt x="129019" y="2036"/>
                    </a:cubicBezTo>
                    <a:cubicBezTo>
                      <a:pt x="129869" y="3791"/>
                      <a:pt x="131415" y="6351"/>
                      <a:pt x="128946" y="10340"/>
                    </a:cubicBezTo>
                    <a:cubicBezTo>
                      <a:pt x="127128" y="13207"/>
                      <a:pt x="109264" y="32754"/>
                      <a:pt x="84770" y="40659"/>
                    </a:cubicBezTo>
                    <a:cubicBezTo>
                      <a:pt x="60276" y="48574"/>
                      <a:pt x="26964" y="57556"/>
                      <a:pt x="2479" y="43644"/>
                    </a:cubicBezTo>
                    <a:cubicBezTo>
                      <a:pt x="-1446" y="41166"/>
                      <a:pt x="-1636" y="36290"/>
                      <a:pt x="281" y="33911"/>
                    </a:cubicBezTo>
                    <a:cubicBezTo>
                      <a:pt x="2208" y="31541"/>
                      <a:pt x="3755" y="29769"/>
                      <a:pt x="6468" y="29153"/>
                    </a:cubicBezTo>
                    <a:cubicBezTo>
                      <a:pt x="9173" y="28548"/>
                      <a:pt x="8802" y="28629"/>
                      <a:pt x="10430" y="29235"/>
                    </a:cubicBezTo>
                    <a:close/>
                  </a:path>
                </a:pathLst>
              </a:custGeom>
              <a:solidFill>
                <a:srgbClr val="FFFFFF"/>
              </a:solidFill>
              <a:ln w="4752" cap="flat">
                <a:noFill/>
                <a:prstDash val="solid"/>
                <a:miter/>
              </a:ln>
            </p:spPr>
            <p:txBody>
              <a:bodyPr rtlCol="0" anchor="ctr"/>
              <a:lstStyle/>
              <a:p>
                <a:endParaRPr lang="en-NL"/>
              </a:p>
            </p:txBody>
          </p:sp>
          <p:sp>
            <p:nvSpPr>
              <p:cNvPr id="82" name="Vrije vorm: vorm 81">
                <a:extLst>
                  <a:ext uri="{FF2B5EF4-FFF2-40B4-BE49-F238E27FC236}">
                    <a16:creationId xmlns:a16="http://schemas.microsoft.com/office/drawing/2014/main" id="{7899F4FF-16C8-076A-DB5B-E5C0425F67E0}"/>
                  </a:ext>
                </a:extLst>
              </p:cNvPr>
              <p:cNvSpPr/>
              <p:nvPr/>
            </p:nvSpPr>
            <p:spPr>
              <a:xfrm>
                <a:off x="10218849" y="6107593"/>
                <a:ext cx="357960" cy="420425"/>
              </a:xfrm>
              <a:custGeom>
                <a:avLst/>
                <a:gdLst>
                  <a:gd name="connsiteX0" fmla="*/ 118615 w 357960"/>
                  <a:gd name="connsiteY0" fmla="*/ 417196 h 420425"/>
                  <a:gd name="connsiteX1" fmla="*/ 186606 w 357960"/>
                  <a:gd name="connsiteY1" fmla="*/ 380545 h 420425"/>
                  <a:gd name="connsiteX2" fmla="*/ 355060 w 357960"/>
                  <a:gd name="connsiteY2" fmla="*/ 175671 h 420425"/>
                  <a:gd name="connsiteX3" fmla="*/ 345011 w 357960"/>
                  <a:gd name="connsiteY3" fmla="*/ 105127 h 420425"/>
                  <a:gd name="connsiteX4" fmla="*/ 338010 w 357960"/>
                  <a:gd name="connsiteY4" fmla="*/ 92717 h 420425"/>
                  <a:gd name="connsiteX5" fmla="*/ 277491 w 357960"/>
                  <a:gd name="connsiteY5" fmla="*/ 61620 h 420425"/>
                  <a:gd name="connsiteX6" fmla="*/ 198573 w 357960"/>
                  <a:gd name="connsiteY6" fmla="*/ 41060 h 420425"/>
                  <a:gd name="connsiteX7" fmla="*/ 135909 w 357960"/>
                  <a:gd name="connsiteY7" fmla="*/ -177 h 420425"/>
                  <a:gd name="connsiteX8" fmla="*/ 124052 w 357960"/>
                  <a:gd name="connsiteY8" fmla="*/ 59313 h 420425"/>
                  <a:gd name="connsiteX9" fmla="*/ 73309 w 357960"/>
                  <a:gd name="connsiteY9" fmla="*/ 107615 h 420425"/>
                  <a:gd name="connsiteX10" fmla="*/ 4531 w 357960"/>
                  <a:gd name="connsiteY10" fmla="*/ 315691 h 420425"/>
                  <a:gd name="connsiteX11" fmla="*/ 55427 w 357960"/>
                  <a:gd name="connsiteY11" fmla="*/ 412194 h 420425"/>
                  <a:gd name="connsiteX12" fmla="*/ 59941 w 357960"/>
                  <a:gd name="connsiteY12" fmla="*/ 410982 h 420425"/>
                  <a:gd name="connsiteX13" fmla="*/ 118615 w 357960"/>
                  <a:gd name="connsiteY13" fmla="*/ 417196 h 42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960" h="420425">
                    <a:moveTo>
                      <a:pt x="118615" y="417196"/>
                    </a:moveTo>
                    <a:cubicBezTo>
                      <a:pt x="153619" y="408802"/>
                      <a:pt x="158739" y="401376"/>
                      <a:pt x="186606" y="380545"/>
                    </a:cubicBezTo>
                    <a:cubicBezTo>
                      <a:pt x="337016" y="268077"/>
                      <a:pt x="352618" y="192730"/>
                      <a:pt x="355060" y="175671"/>
                    </a:cubicBezTo>
                    <a:cubicBezTo>
                      <a:pt x="357503" y="158621"/>
                      <a:pt x="360587" y="131196"/>
                      <a:pt x="345011" y="105127"/>
                    </a:cubicBezTo>
                    <a:cubicBezTo>
                      <a:pt x="342008" y="100107"/>
                      <a:pt x="339729" y="96028"/>
                      <a:pt x="338010" y="92717"/>
                    </a:cubicBezTo>
                    <a:cubicBezTo>
                      <a:pt x="310188" y="72899"/>
                      <a:pt x="285079" y="64243"/>
                      <a:pt x="277491" y="61620"/>
                    </a:cubicBezTo>
                    <a:cubicBezTo>
                      <a:pt x="250030" y="51742"/>
                      <a:pt x="225093" y="51073"/>
                      <a:pt x="198573" y="41060"/>
                    </a:cubicBezTo>
                    <a:cubicBezTo>
                      <a:pt x="182201" y="35036"/>
                      <a:pt x="157011" y="15977"/>
                      <a:pt x="135909" y="-177"/>
                    </a:cubicBezTo>
                    <a:cubicBezTo>
                      <a:pt x="139880" y="32449"/>
                      <a:pt x="133648" y="47898"/>
                      <a:pt x="124052" y="59313"/>
                    </a:cubicBezTo>
                    <a:cubicBezTo>
                      <a:pt x="104677" y="83084"/>
                      <a:pt x="91137" y="91957"/>
                      <a:pt x="73309" y="107615"/>
                    </a:cubicBezTo>
                    <a:cubicBezTo>
                      <a:pt x="58249" y="120649"/>
                      <a:pt x="-22287" y="196493"/>
                      <a:pt x="4531" y="315691"/>
                    </a:cubicBezTo>
                    <a:cubicBezTo>
                      <a:pt x="13097" y="353762"/>
                      <a:pt x="31168" y="386325"/>
                      <a:pt x="55427" y="412194"/>
                    </a:cubicBezTo>
                    <a:lnTo>
                      <a:pt x="59941" y="410982"/>
                    </a:lnTo>
                    <a:cubicBezTo>
                      <a:pt x="71581" y="417558"/>
                      <a:pt x="89165" y="424342"/>
                      <a:pt x="118615" y="417196"/>
                    </a:cubicBezTo>
                    <a:close/>
                  </a:path>
                </a:pathLst>
              </a:custGeom>
              <a:solidFill>
                <a:srgbClr val="0073BA"/>
              </a:solidFill>
              <a:ln w="4752" cap="flat">
                <a:noFill/>
                <a:prstDash val="solid"/>
                <a:miter/>
              </a:ln>
            </p:spPr>
            <p:txBody>
              <a:bodyPr rtlCol="0" anchor="ctr"/>
              <a:lstStyle/>
              <a:p>
                <a:endParaRPr lang="en-NL"/>
              </a:p>
            </p:txBody>
          </p:sp>
          <p:sp>
            <p:nvSpPr>
              <p:cNvPr id="83" name="Vrije vorm: vorm 82">
                <a:extLst>
                  <a:ext uri="{FF2B5EF4-FFF2-40B4-BE49-F238E27FC236}">
                    <a16:creationId xmlns:a16="http://schemas.microsoft.com/office/drawing/2014/main" id="{D9F204B8-70A6-6EAD-7A6F-7A7BE3B66CD9}"/>
                  </a:ext>
                </a:extLst>
              </p:cNvPr>
              <p:cNvSpPr/>
              <p:nvPr/>
            </p:nvSpPr>
            <p:spPr>
              <a:xfrm>
                <a:off x="10218849" y="6107602"/>
                <a:ext cx="431294" cy="480551"/>
              </a:xfrm>
              <a:custGeom>
                <a:avLst/>
                <a:gdLst>
                  <a:gd name="connsiteX0" fmla="*/ 277433 w 431294"/>
                  <a:gd name="connsiteY0" fmla="*/ 61617 h 480551"/>
                  <a:gd name="connsiteX1" fmla="*/ 198507 w 431294"/>
                  <a:gd name="connsiteY1" fmla="*/ 41058 h 480551"/>
                  <a:gd name="connsiteX2" fmla="*/ 135843 w 431294"/>
                  <a:gd name="connsiteY2" fmla="*/ -180 h 480551"/>
                  <a:gd name="connsiteX3" fmla="*/ 123985 w 431294"/>
                  <a:gd name="connsiteY3" fmla="*/ 59311 h 480551"/>
                  <a:gd name="connsiteX4" fmla="*/ 73243 w 431294"/>
                  <a:gd name="connsiteY4" fmla="*/ 107621 h 480551"/>
                  <a:gd name="connsiteX5" fmla="*/ 4528 w 431294"/>
                  <a:gd name="connsiteY5" fmla="*/ 315680 h 480551"/>
                  <a:gd name="connsiteX6" fmla="*/ 55424 w 431294"/>
                  <a:gd name="connsiteY6" fmla="*/ 412183 h 480551"/>
                  <a:gd name="connsiteX7" fmla="*/ 262681 w 431294"/>
                  <a:gd name="connsiteY7" fmla="*/ 475056 h 480551"/>
                  <a:gd name="connsiteX8" fmla="*/ 424849 w 431294"/>
                  <a:gd name="connsiteY8" fmla="*/ 225001 h 480551"/>
                  <a:gd name="connsiteX9" fmla="*/ 337944 w 431294"/>
                  <a:gd name="connsiteY9" fmla="*/ 92724 h 480551"/>
                  <a:gd name="connsiteX10" fmla="*/ 277433 w 431294"/>
                  <a:gd name="connsiteY10" fmla="*/ 61617 h 480551"/>
                  <a:gd name="connsiteX11" fmla="*/ 345759 w 431294"/>
                  <a:gd name="connsiteY11" fmla="*/ 102999 h 480551"/>
                  <a:gd name="connsiteX12" fmla="*/ 421403 w 431294"/>
                  <a:gd name="connsiteY12" fmla="*/ 225779 h 480551"/>
                  <a:gd name="connsiteX13" fmla="*/ 423356 w 431294"/>
                  <a:gd name="connsiteY13" fmla="*/ 311546 h 480551"/>
                  <a:gd name="connsiteX14" fmla="*/ 392992 w 431294"/>
                  <a:gd name="connsiteY14" fmla="*/ 384586 h 480551"/>
                  <a:gd name="connsiteX15" fmla="*/ 261985 w 431294"/>
                  <a:gd name="connsiteY15" fmla="*/ 471655 h 480551"/>
                  <a:gd name="connsiteX16" fmla="*/ 179811 w 431294"/>
                  <a:gd name="connsiteY16" fmla="*/ 474025 h 480551"/>
                  <a:gd name="connsiteX17" fmla="*/ 103842 w 431294"/>
                  <a:gd name="connsiteY17" fmla="*/ 446464 h 480551"/>
                  <a:gd name="connsiteX18" fmla="*/ 7974 w 431294"/>
                  <a:gd name="connsiteY18" fmla="*/ 314902 h 480551"/>
                  <a:gd name="connsiteX19" fmla="*/ 26308 w 431294"/>
                  <a:gd name="connsiteY19" fmla="*/ 173453 h 480551"/>
                  <a:gd name="connsiteX20" fmla="*/ 75513 w 431294"/>
                  <a:gd name="connsiteY20" fmla="*/ 110217 h 480551"/>
                  <a:gd name="connsiteX21" fmla="*/ 87778 w 431294"/>
                  <a:gd name="connsiteY21" fmla="*/ 99752 h 480551"/>
                  <a:gd name="connsiteX22" fmla="*/ 126672 w 431294"/>
                  <a:gd name="connsiteY22" fmla="*/ 61491 h 480551"/>
                  <a:gd name="connsiteX23" fmla="*/ 140103 w 431294"/>
                  <a:gd name="connsiteY23" fmla="*/ 7536 h 480551"/>
                  <a:gd name="connsiteX24" fmla="*/ 197249 w 431294"/>
                  <a:gd name="connsiteY24" fmla="*/ 44386 h 480551"/>
                  <a:gd name="connsiteX25" fmla="*/ 237717 w 431294"/>
                  <a:gd name="connsiteY25" fmla="*/ 55087 h 480551"/>
                  <a:gd name="connsiteX26" fmla="*/ 276122 w 431294"/>
                  <a:gd name="connsiteY26" fmla="*/ 65018 h 480551"/>
                  <a:gd name="connsiteX27" fmla="*/ 276611 w 431294"/>
                  <a:gd name="connsiteY27" fmla="*/ 65172 h 480551"/>
                  <a:gd name="connsiteX28" fmla="*/ 345759 w 431294"/>
                  <a:gd name="connsiteY28" fmla="*/ 102999 h 48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1294" h="480551">
                    <a:moveTo>
                      <a:pt x="277433" y="61617"/>
                    </a:moveTo>
                    <a:cubicBezTo>
                      <a:pt x="249973" y="51749"/>
                      <a:pt x="225090" y="51062"/>
                      <a:pt x="198507" y="41058"/>
                    </a:cubicBezTo>
                    <a:cubicBezTo>
                      <a:pt x="182144" y="35033"/>
                      <a:pt x="156954" y="15975"/>
                      <a:pt x="135843" y="-180"/>
                    </a:cubicBezTo>
                    <a:cubicBezTo>
                      <a:pt x="139814" y="32456"/>
                      <a:pt x="133582" y="47896"/>
                      <a:pt x="123985" y="59311"/>
                    </a:cubicBezTo>
                    <a:cubicBezTo>
                      <a:pt x="104611" y="83091"/>
                      <a:pt x="91080" y="91955"/>
                      <a:pt x="73243" y="107621"/>
                    </a:cubicBezTo>
                    <a:cubicBezTo>
                      <a:pt x="58246" y="120638"/>
                      <a:pt x="-22290" y="196482"/>
                      <a:pt x="4528" y="315680"/>
                    </a:cubicBezTo>
                    <a:cubicBezTo>
                      <a:pt x="13094" y="353751"/>
                      <a:pt x="31165" y="386314"/>
                      <a:pt x="55424" y="412183"/>
                    </a:cubicBezTo>
                    <a:cubicBezTo>
                      <a:pt x="107117" y="467341"/>
                      <a:pt x="186920" y="492107"/>
                      <a:pt x="262681" y="475056"/>
                    </a:cubicBezTo>
                    <a:cubicBezTo>
                      <a:pt x="374061" y="450001"/>
                      <a:pt x="452400" y="347465"/>
                      <a:pt x="424849" y="225001"/>
                    </a:cubicBezTo>
                    <a:cubicBezTo>
                      <a:pt x="409734" y="157795"/>
                      <a:pt x="371854" y="116875"/>
                      <a:pt x="337944" y="92724"/>
                    </a:cubicBezTo>
                    <a:cubicBezTo>
                      <a:pt x="310113" y="72842"/>
                      <a:pt x="285013" y="64250"/>
                      <a:pt x="277433" y="61617"/>
                    </a:cubicBezTo>
                    <a:close/>
                    <a:moveTo>
                      <a:pt x="345759" y="102999"/>
                    </a:moveTo>
                    <a:cubicBezTo>
                      <a:pt x="384607" y="134133"/>
                      <a:pt x="410069" y="175388"/>
                      <a:pt x="421403" y="225779"/>
                    </a:cubicBezTo>
                    <a:cubicBezTo>
                      <a:pt x="427969" y="254977"/>
                      <a:pt x="428638" y="283822"/>
                      <a:pt x="423356" y="311546"/>
                    </a:cubicBezTo>
                    <a:cubicBezTo>
                      <a:pt x="418318" y="337786"/>
                      <a:pt x="408116" y="362344"/>
                      <a:pt x="392992" y="384586"/>
                    </a:cubicBezTo>
                    <a:cubicBezTo>
                      <a:pt x="363062" y="428464"/>
                      <a:pt x="316562" y="459381"/>
                      <a:pt x="261985" y="471655"/>
                    </a:cubicBezTo>
                    <a:cubicBezTo>
                      <a:pt x="235003" y="477725"/>
                      <a:pt x="207353" y="478512"/>
                      <a:pt x="179811" y="474025"/>
                    </a:cubicBezTo>
                    <a:cubicBezTo>
                      <a:pt x="152739" y="469629"/>
                      <a:pt x="127223" y="460358"/>
                      <a:pt x="103842" y="446464"/>
                    </a:cubicBezTo>
                    <a:cubicBezTo>
                      <a:pt x="54483" y="417185"/>
                      <a:pt x="20474" y="370467"/>
                      <a:pt x="7974" y="314902"/>
                    </a:cubicBezTo>
                    <a:cubicBezTo>
                      <a:pt x="-3151" y="265442"/>
                      <a:pt x="3036" y="217837"/>
                      <a:pt x="26308" y="173453"/>
                    </a:cubicBezTo>
                    <a:cubicBezTo>
                      <a:pt x="44118" y="139542"/>
                      <a:pt x="66685" y="117897"/>
                      <a:pt x="75513" y="110217"/>
                    </a:cubicBezTo>
                    <a:cubicBezTo>
                      <a:pt x="79837" y="106464"/>
                      <a:pt x="83861" y="103036"/>
                      <a:pt x="87778" y="99752"/>
                    </a:cubicBezTo>
                    <a:cubicBezTo>
                      <a:pt x="100098" y="89477"/>
                      <a:pt x="111757" y="79735"/>
                      <a:pt x="126672" y="61491"/>
                    </a:cubicBezTo>
                    <a:cubicBezTo>
                      <a:pt x="134695" y="51984"/>
                      <a:pt x="142365" y="38027"/>
                      <a:pt x="140103" y="7536"/>
                    </a:cubicBezTo>
                    <a:cubicBezTo>
                      <a:pt x="159469" y="22271"/>
                      <a:pt x="181728" y="38688"/>
                      <a:pt x="197249" y="44386"/>
                    </a:cubicBezTo>
                    <a:cubicBezTo>
                      <a:pt x="211052" y="49633"/>
                      <a:pt x="224620" y="52400"/>
                      <a:pt x="237717" y="55087"/>
                    </a:cubicBezTo>
                    <a:cubicBezTo>
                      <a:pt x="250118" y="57601"/>
                      <a:pt x="262953" y="60279"/>
                      <a:pt x="276122" y="65018"/>
                    </a:cubicBezTo>
                    <a:cubicBezTo>
                      <a:pt x="276122" y="65018"/>
                      <a:pt x="276611" y="65172"/>
                      <a:pt x="276611" y="65172"/>
                    </a:cubicBezTo>
                    <a:cubicBezTo>
                      <a:pt x="315151" y="78568"/>
                      <a:pt x="338197" y="97002"/>
                      <a:pt x="345759" y="102999"/>
                    </a:cubicBezTo>
                    <a:close/>
                  </a:path>
                </a:pathLst>
              </a:custGeom>
              <a:solidFill>
                <a:srgbClr val="004975"/>
              </a:solidFill>
              <a:ln w="4752" cap="flat">
                <a:noFill/>
                <a:prstDash val="solid"/>
                <a:miter/>
              </a:ln>
            </p:spPr>
            <p:txBody>
              <a:bodyPr rtlCol="0" anchor="ctr"/>
              <a:lstStyle/>
              <a:p>
                <a:endParaRPr lang="en-NL"/>
              </a:p>
            </p:txBody>
          </p:sp>
          <p:sp>
            <p:nvSpPr>
              <p:cNvPr id="84" name="Vrije vorm: vorm 83">
                <a:extLst>
                  <a:ext uri="{FF2B5EF4-FFF2-40B4-BE49-F238E27FC236}">
                    <a16:creationId xmlns:a16="http://schemas.microsoft.com/office/drawing/2014/main" id="{83F473FD-76F3-1178-0228-172122399F80}"/>
                  </a:ext>
                </a:extLst>
              </p:cNvPr>
              <p:cNvSpPr/>
              <p:nvPr/>
            </p:nvSpPr>
            <p:spPr>
              <a:xfrm>
                <a:off x="10234074" y="6116258"/>
                <a:ext cx="139318" cy="210083"/>
              </a:xfrm>
              <a:custGeom>
                <a:avLst/>
                <a:gdLst>
                  <a:gd name="connsiteX0" fmla="*/ 125033 w 139318"/>
                  <a:gd name="connsiteY0" fmla="*/ -169 h 210083"/>
                  <a:gd name="connsiteX1" fmla="*/ 137950 w 139318"/>
                  <a:gd name="connsiteY1" fmla="*/ 31353 h 210083"/>
                  <a:gd name="connsiteX2" fmla="*/ 132903 w 139318"/>
                  <a:gd name="connsiteY2" fmla="*/ 54365 h 210083"/>
                  <a:gd name="connsiteX3" fmla="*/ 129755 w 139318"/>
                  <a:gd name="connsiteY3" fmla="*/ 59927 h 210083"/>
                  <a:gd name="connsiteX4" fmla="*/ 135607 w 139318"/>
                  <a:gd name="connsiteY4" fmla="*/ 66377 h 210083"/>
                  <a:gd name="connsiteX5" fmla="*/ 117743 w 139318"/>
                  <a:gd name="connsiteY5" fmla="*/ 112136 h 210083"/>
                  <a:gd name="connsiteX6" fmla="*/ 44307 w 139318"/>
                  <a:gd name="connsiteY6" fmla="*/ 191309 h 210083"/>
                  <a:gd name="connsiteX7" fmla="*/ 1787 w 139318"/>
                  <a:gd name="connsiteY7" fmla="*/ 207147 h 210083"/>
                  <a:gd name="connsiteX8" fmla="*/ 11329 w 139318"/>
                  <a:gd name="connsiteY8" fmla="*/ 163260 h 210083"/>
                  <a:gd name="connsiteX9" fmla="*/ 72084 w 139318"/>
                  <a:gd name="connsiteY9" fmla="*/ 101056 h 210083"/>
                  <a:gd name="connsiteX10" fmla="*/ 128932 w 139318"/>
                  <a:gd name="connsiteY10" fmla="*/ 38752 h 210083"/>
                  <a:gd name="connsiteX11" fmla="*/ 128588 w 139318"/>
                  <a:gd name="connsiteY11" fmla="*/ 19938 h 2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318" h="210083">
                    <a:moveTo>
                      <a:pt x="125033" y="-169"/>
                    </a:moveTo>
                    <a:cubicBezTo>
                      <a:pt x="135770" y="17351"/>
                      <a:pt x="137018" y="27229"/>
                      <a:pt x="137950" y="31353"/>
                    </a:cubicBezTo>
                    <a:cubicBezTo>
                      <a:pt x="138881" y="35478"/>
                      <a:pt x="139044" y="47156"/>
                      <a:pt x="132903" y="54365"/>
                    </a:cubicBezTo>
                    <a:cubicBezTo>
                      <a:pt x="130226" y="57431"/>
                      <a:pt x="129656" y="59493"/>
                      <a:pt x="129755" y="59927"/>
                    </a:cubicBezTo>
                    <a:cubicBezTo>
                      <a:pt x="130171" y="61773"/>
                      <a:pt x="134658" y="62189"/>
                      <a:pt x="135607" y="66377"/>
                    </a:cubicBezTo>
                    <a:cubicBezTo>
                      <a:pt x="136738" y="71433"/>
                      <a:pt x="136702" y="82178"/>
                      <a:pt x="117743" y="112136"/>
                    </a:cubicBezTo>
                    <a:cubicBezTo>
                      <a:pt x="98794" y="142094"/>
                      <a:pt x="68512" y="171753"/>
                      <a:pt x="44307" y="191309"/>
                    </a:cubicBezTo>
                    <a:cubicBezTo>
                      <a:pt x="20103" y="210865"/>
                      <a:pt x="6942" y="212791"/>
                      <a:pt x="1787" y="207147"/>
                    </a:cubicBezTo>
                    <a:cubicBezTo>
                      <a:pt x="-3360" y="201512"/>
                      <a:pt x="-1542" y="186027"/>
                      <a:pt x="11329" y="163260"/>
                    </a:cubicBezTo>
                    <a:cubicBezTo>
                      <a:pt x="24200" y="140493"/>
                      <a:pt x="72084" y="101056"/>
                      <a:pt x="72084" y="101056"/>
                    </a:cubicBezTo>
                    <a:lnTo>
                      <a:pt x="128932" y="38752"/>
                    </a:lnTo>
                    <a:lnTo>
                      <a:pt x="128588" y="19938"/>
                    </a:lnTo>
                  </a:path>
                </a:pathLst>
              </a:custGeom>
              <a:solidFill>
                <a:srgbClr val="93C5E4"/>
              </a:solidFill>
              <a:ln w="4752" cap="flat">
                <a:noFill/>
                <a:prstDash val="solid"/>
                <a:miter/>
              </a:ln>
            </p:spPr>
            <p:txBody>
              <a:bodyPr rtlCol="0" anchor="ctr"/>
              <a:lstStyle/>
              <a:p>
                <a:endParaRPr lang="en-NL"/>
              </a:p>
            </p:txBody>
          </p:sp>
          <p:sp>
            <p:nvSpPr>
              <p:cNvPr id="85" name="Vrije vorm: vorm 84">
                <a:extLst>
                  <a:ext uri="{FF2B5EF4-FFF2-40B4-BE49-F238E27FC236}">
                    <a16:creationId xmlns:a16="http://schemas.microsoft.com/office/drawing/2014/main" id="{C56EF145-5B4D-BBB2-6CB6-026C84A5D236}"/>
                  </a:ext>
                </a:extLst>
              </p:cNvPr>
              <p:cNvSpPr/>
              <p:nvPr/>
            </p:nvSpPr>
            <p:spPr>
              <a:xfrm>
                <a:off x="10240710" y="6115761"/>
                <a:ext cx="130190" cy="190982"/>
              </a:xfrm>
              <a:custGeom>
                <a:avLst/>
                <a:gdLst>
                  <a:gd name="connsiteX0" fmla="*/ 118289 w 130190"/>
                  <a:gd name="connsiteY0" fmla="*/ -168 h 190982"/>
                  <a:gd name="connsiteX1" fmla="*/ 103527 w 130190"/>
                  <a:gd name="connsiteY1" fmla="*/ 55062 h 190982"/>
                  <a:gd name="connsiteX2" fmla="*/ 64055 w 130190"/>
                  <a:gd name="connsiteY2" fmla="*/ 93061 h 190982"/>
                  <a:gd name="connsiteX3" fmla="*/ 496 w 130190"/>
                  <a:gd name="connsiteY3" fmla="*/ 175318 h 190982"/>
                  <a:gd name="connsiteX4" fmla="*/ 5390 w 130190"/>
                  <a:gd name="connsiteY4" fmla="*/ 190722 h 190982"/>
                  <a:gd name="connsiteX5" fmla="*/ 52261 w 130190"/>
                  <a:gd name="connsiteY5" fmla="*/ 161732 h 190982"/>
                  <a:gd name="connsiteX6" fmla="*/ 108050 w 130190"/>
                  <a:gd name="connsiteY6" fmla="*/ 94426 h 190982"/>
                  <a:gd name="connsiteX7" fmla="*/ 115268 w 130190"/>
                  <a:gd name="connsiteY7" fmla="*/ 72419 h 190982"/>
                  <a:gd name="connsiteX8" fmla="*/ 107978 w 130190"/>
                  <a:gd name="connsiteY8" fmla="*/ 68232 h 190982"/>
                  <a:gd name="connsiteX9" fmla="*/ 107353 w 130190"/>
                  <a:gd name="connsiteY9" fmla="*/ 65464 h 190982"/>
                  <a:gd name="connsiteX10" fmla="*/ 119872 w 130190"/>
                  <a:gd name="connsiteY10" fmla="*/ 54356 h 190982"/>
                  <a:gd name="connsiteX11" fmla="*/ 128953 w 130190"/>
                  <a:gd name="connsiteY11" fmla="*/ 29988 h 190982"/>
                  <a:gd name="connsiteX12" fmla="*/ 118289 w 130190"/>
                  <a:gd name="connsiteY12" fmla="*/ -168 h 19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190" h="190982">
                    <a:moveTo>
                      <a:pt x="118289" y="-168"/>
                    </a:moveTo>
                    <a:cubicBezTo>
                      <a:pt x="120957" y="31273"/>
                      <a:pt x="113794" y="42588"/>
                      <a:pt x="103527" y="55062"/>
                    </a:cubicBezTo>
                    <a:cubicBezTo>
                      <a:pt x="86242" y="75450"/>
                      <a:pt x="68089" y="89696"/>
                      <a:pt x="64055" y="93061"/>
                    </a:cubicBezTo>
                    <a:cubicBezTo>
                      <a:pt x="53400" y="101798"/>
                      <a:pt x="15384" y="135600"/>
                      <a:pt x="496" y="175318"/>
                    </a:cubicBezTo>
                    <a:cubicBezTo>
                      <a:pt x="-4018" y="187465"/>
                      <a:pt x="3824" y="190098"/>
                      <a:pt x="5390" y="190722"/>
                    </a:cubicBezTo>
                    <a:cubicBezTo>
                      <a:pt x="6954" y="191337"/>
                      <a:pt x="23136" y="189636"/>
                      <a:pt x="52261" y="161732"/>
                    </a:cubicBezTo>
                    <a:cubicBezTo>
                      <a:pt x="81385" y="133818"/>
                      <a:pt x="93542" y="118532"/>
                      <a:pt x="108050" y="94426"/>
                    </a:cubicBezTo>
                    <a:cubicBezTo>
                      <a:pt x="115828" y="81546"/>
                      <a:pt x="115892" y="75187"/>
                      <a:pt x="115268" y="72419"/>
                    </a:cubicBezTo>
                    <a:cubicBezTo>
                      <a:pt x="114544" y="69217"/>
                      <a:pt x="111885" y="68322"/>
                      <a:pt x="107978" y="68232"/>
                    </a:cubicBezTo>
                    <a:cubicBezTo>
                      <a:pt x="106024" y="68159"/>
                      <a:pt x="105336" y="67399"/>
                      <a:pt x="107353" y="65464"/>
                    </a:cubicBezTo>
                    <a:cubicBezTo>
                      <a:pt x="109380" y="63519"/>
                      <a:pt x="117945" y="56735"/>
                      <a:pt x="119872" y="54356"/>
                    </a:cubicBezTo>
                    <a:cubicBezTo>
                      <a:pt x="121798" y="51986"/>
                      <a:pt x="131223" y="42100"/>
                      <a:pt x="128953" y="29988"/>
                    </a:cubicBezTo>
                    <a:cubicBezTo>
                      <a:pt x="126683" y="17877"/>
                      <a:pt x="123951" y="9754"/>
                      <a:pt x="118289" y="-168"/>
                    </a:cubicBezTo>
                    <a:close/>
                  </a:path>
                </a:pathLst>
              </a:custGeom>
              <a:solidFill>
                <a:srgbClr val="FFFFFF"/>
              </a:solidFill>
              <a:ln w="4752" cap="flat">
                <a:noFill/>
                <a:prstDash val="solid"/>
                <a:miter/>
              </a:ln>
            </p:spPr>
            <p:txBody>
              <a:bodyPr rtlCol="0" anchor="ctr"/>
              <a:lstStyle/>
              <a:p>
                <a:endParaRPr lang="en-NL"/>
              </a:p>
            </p:txBody>
          </p:sp>
          <p:sp>
            <p:nvSpPr>
              <p:cNvPr id="86" name="Vrije vorm: vorm 85">
                <a:extLst>
                  <a:ext uri="{FF2B5EF4-FFF2-40B4-BE49-F238E27FC236}">
                    <a16:creationId xmlns:a16="http://schemas.microsoft.com/office/drawing/2014/main" id="{457D5B60-3E88-EAB8-258B-1DB64D839800}"/>
                  </a:ext>
                </a:extLst>
              </p:cNvPr>
              <p:cNvSpPr/>
              <p:nvPr/>
            </p:nvSpPr>
            <p:spPr>
              <a:xfrm>
                <a:off x="10330217" y="6347417"/>
                <a:ext cx="312532" cy="171654"/>
              </a:xfrm>
              <a:custGeom>
                <a:avLst/>
                <a:gdLst>
                  <a:gd name="connsiteX0" fmla="*/ 411 w 312532"/>
                  <a:gd name="connsiteY0" fmla="*/ 127452 h 171654"/>
                  <a:gd name="connsiteX1" fmla="*/ 61311 w 312532"/>
                  <a:gd name="connsiteY1" fmla="*/ 39975 h 171654"/>
                  <a:gd name="connsiteX2" fmla="*/ 192020 w 312532"/>
                  <a:gd name="connsiteY2" fmla="*/ 66351 h 171654"/>
                  <a:gd name="connsiteX3" fmla="*/ 270929 w 312532"/>
                  <a:gd name="connsiteY3" fmla="*/ 574 h 171654"/>
                  <a:gd name="connsiteX4" fmla="*/ 309116 w 312532"/>
                  <a:gd name="connsiteY4" fmla="*/ 32242 h 171654"/>
                  <a:gd name="connsiteX5" fmla="*/ 306086 w 312532"/>
                  <a:gd name="connsiteY5" fmla="*/ 92139 h 171654"/>
                  <a:gd name="connsiteX6" fmla="*/ 279946 w 312532"/>
                  <a:gd name="connsiteY6" fmla="*/ 120351 h 171654"/>
                  <a:gd name="connsiteX7" fmla="*/ 196633 w 312532"/>
                  <a:gd name="connsiteY7" fmla="*/ 82271 h 171654"/>
                  <a:gd name="connsiteX8" fmla="*/ 78505 w 312532"/>
                  <a:gd name="connsiteY8" fmla="*/ 167612 h 171654"/>
                  <a:gd name="connsiteX9" fmla="*/ 30938 w 312532"/>
                  <a:gd name="connsiteY9" fmla="*/ 167630 h 171654"/>
                  <a:gd name="connsiteX10" fmla="*/ 411 w 312532"/>
                  <a:gd name="connsiteY10" fmla="*/ 127452 h 17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2532" h="171654">
                    <a:moveTo>
                      <a:pt x="411" y="127452"/>
                    </a:moveTo>
                    <a:cubicBezTo>
                      <a:pt x="-7196" y="91307"/>
                      <a:pt x="18917" y="50025"/>
                      <a:pt x="61311" y="39975"/>
                    </a:cubicBezTo>
                    <a:cubicBezTo>
                      <a:pt x="115283" y="27312"/>
                      <a:pt x="164840" y="72981"/>
                      <a:pt x="192020" y="66351"/>
                    </a:cubicBezTo>
                    <a:cubicBezTo>
                      <a:pt x="215003" y="60662"/>
                      <a:pt x="249184" y="5468"/>
                      <a:pt x="270929" y="574"/>
                    </a:cubicBezTo>
                    <a:cubicBezTo>
                      <a:pt x="294029" y="-4618"/>
                      <a:pt x="305906" y="17950"/>
                      <a:pt x="309116" y="32242"/>
                    </a:cubicBezTo>
                    <a:cubicBezTo>
                      <a:pt x="312337" y="46533"/>
                      <a:pt x="313530" y="73443"/>
                      <a:pt x="306086" y="92139"/>
                    </a:cubicBezTo>
                    <a:cubicBezTo>
                      <a:pt x="298642" y="110836"/>
                      <a:pt x="293088" y="118361"/>
                      <a:pt x="279946" y="120351"/>
                    </a:cubicBezTo>
                    <a:cubicBezTo>
                      <a:pt x="263014" y="122739"/>
                      <a:pt x="218106" y="78472"/>
                      <a:pt x="196633" y="82271"/>
                    </a:cubicBezTo>
                    <a:cubicBezTo>
                      <a:pt x="169634" y="87372"/>
                      <a:pt x="124210" y="157328"/>
                      <a:pt x="78505" y="167612"/>
                    </a:cubicBezTo>
                    <a:cubicBezTo>
                      <a:pt x="50782" y="173845"/>
                      <a:pt x="41520" y="171529"/>
                      <a:pt x="30938" y="167630"/>
                    </a:cubicBezTo>
                    <a:cubicBezTo>
                      <a:pt x="14720" y="161118"/>
                      <a:pt x="4490" y="147894"/>
                      <a:pt x="411" y="127452"/>
                    </a:cubicBezTo>
                    <a:close/>
                  </a:path>
                </a:pathLst>
              </a:custGeom>
              <a:solidFill>
                <a:srgbClr val="FFFFFF"/>
              </a:solidFill>
              <a:ln w="4752" cap="flat">
                <a:noFill/>
                <a:prstDash val="solid"/>
                <a:miter/>
              </a:ln>
            </p:spPr>
            <p:txBody>
              <a:bodyPr rtlCol="0" anchor="ctr"/>
              <a:lstStyle/>
              <a:p>
                <a:endParaRPr lang="en-NL"/>
              </a:p>
            </p:txBody>
          </p:sp>
        </p:grpSp>
        <p:sp>
          <p:nvSpPr>
            <p:cNvPr id="87" name="Vrije vorm: vorm 86">
              <a:extLst>
                <a:ext uri="{FF2B5EF4-FFF2-40B4-BE49-F238E27FC236}">
                  <a16:creationId xmlns:a16="http://schemas.microsoft.com/office/drawing/2014/main" id="{8044BAF3-FA42-1BC6-8A1C-90A01F144854}"/>
                </a:ext>
              </a:extLst>
            </p:cNvPr>
            <p:cNvSpPr/>
            <p:nvPr/>
          </p:nvSpPr>
          <p:spPr>
            <a:xfrm>
              <a:off x="11458074" y="6464743"/>
              <a:ext cx="1438152" cy="3346731"/>
            </a:xfrm>
            <a:custGeom>
              <a:avLst/>
              <a:gdLst>
                <a:gd name="connsiteX0" fmla="*/ -1039 w 1438152"/>
                <a:gd name="connsiteY0" fmla="*/ 2236693 h 3346731"/>
                <a:gd name="connsiteX1" fmla="*/ 328832 w 1438152"/>
                <a:gd name="connsiteY1" fmla="*/ 3346407 h 3346731"/>
                <a:gd name="connsiteX2" fmla="*/ 1437113 w 1438152"/>
                <a:gd name="connsiteY2" fmla="*/ 3346407 h 3346731"/>
                <a:gd name="connsiteX3" fmla="*/ 1434942 w 1438152"/>
                <a:gd name="connsiteY3" fmla="*/ 822329 h 3346731"/>
                <a:gd name="connsiteX4" fmla="*/ -949 w 1438152"/>
                <a:gd name="connsiteY4" fmla="*/ -325 h 334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152" h="3346731">
                  <a:moveTo>
                    <a:pt x="-1039" y="2236693"/>
                  </a:moveTo>
                  <a:lnTo>
                    <a:pt x="328832" y="3346407"/>
                  </a:lnTo>
                  <a:lnTo>
                    <a:pt x="1437113" y="3346407"/>
                  </a:lnTo>
                  <a:lnTo>
                    <a:pt x="1434942" y="822329"/>
                  </a:lnTo>
                  <a:lnTo>
                    <a:pt x="-949" y="-325"/>
                  </a:lnTo>
                  <a:close/>
                </a:path>
              </a:pathLst>
            </a:custGeom>
            <a:solidFill>
              <a:srgbClr val="74C079"/>
            </a:solidFill>
            <a:ln w="4752" cap="flat">
              <a:noFill/>
              <a:prstDash val="solid"/>
              <a:miter/>
            </a:ln>
          </p:spPr>
          <p:txBody>
            <a:bodyPr rtlCol="0" anchor="ctr"/>
            <a:lstStyle/>
            <a:p>
              <a:endParaRPr lang="en-NL"/>
            </a:p>
          </p:txBody>
        </p:sp>
        <p:sp>
          <p:nvSpPr>
            <p:cNvPr id="88" name="Vrije vorm: vorm 87">
              <a:extLst>
                <a:ext uri="{FF2B5EF4-FFF2-40B4-BE49-F238E27FC236}">
                  <a16:creationId xmlns:a16="http://schemas.microsoft.com/office/drawing/2014/main" id="{D25CED58-8163-2F01-AD0B-E6FD8DA3D2CC}"/>
                </a:ext>
              </a:extLst>
            </p:cNvPr>
            <p:cNvSpPr/>
            <p:nvPr/>
          </p:nvSpPr>
          <p:spPr>
            <a:xfrm flipV="1">
              <a:off x="11050847" y="8671596"/>
              <a:ext cx="407025" cy="1139696"/>
            </a:xfrm>
            <a:custGeom>
              <a:avLst/>
              <a:gdLst>
                <a:gd name="connsiteX0" fmla="*/ 882 w 407025"/>
                <a:gd name="connsiteY0" fmla="*/ 1139856 h 1139696"/>
                <a:gd name="connsiteX1" fmla="*/ 61 w 407025"/>
                <a:gd name="connsiteY1" fmla="*/ 159 h 1139696"/>
                <a:gd name="connsiteX2" fmla="*/ 406682 w 407025"/>
                <a:gd name="connsiteY2" fmla="*/ 159 h 1139696"/>
                <a:gd name="connsiteX3" fmla="*/ 407086 w 407025"/>
                <a:gd name="connsiteY3" fmla="*/ 1139856 h 1139696"/>
              </a:gdLst>
              <a:ahLst/>
              <a:cxnLst>
                <a:cxn ang="0">
                  <a:pos x="connsiteX0" y="connsiteY0"/>
                </a:cxn>
                <a:cxn ang="0">
                  <a:pos x="connsiteX1" y="connsiteY1"/>
                </a:cxn>
                <a:cxn ang="0">
                  <a:pos x="connsiteX2" y="connsiteY2"/>
                </a:cxn>
                <a:cxn ang="0">
                  <a:pos x="connsiteX3" y="connsiteY3"/>
                </a:cxn>
              </a:cxnLst>
              <a:rect l="l" t="t" r="r" b="b"/>
              <a:pathLst>
                <a:path w="407025" h="1139696">
                  <a:moveTo>
                    <a:pt x="882" y="1139856"/>
                  </a:moveTo>
                  <a:lnTo>
                    <a:pt x="61" y="159"/>
                  </a:lnTo>
                  <a:lnTo>
                    <a:pt x="406682" y="159"/>
                  </a:lnTo>
                  <a:lnTo>
                    <a:pt x="407086" y="1139856"/>
                  </a:lnTo>
                  <a:close/>
                </a:path>
              </a:pathLst>
            </a:custGeom>
            <a:solidFill>
              <a:srgbClr val="7C4C40"/>
            </a:solidFill>
            <a:ln w="4752" cap="flat">
              <a:noFill/>
              <a:prstDash val="solid"/>
              <a:miter/>
            </a:ln>
          </p:spPr>
          <p:txBody>
            <a:bodyPr rtlCol="0" anchor="ctr"/>
            <a:lstStyle/>
            <a:p>
              <a:endParaRPr lang="en-NL"/>
            </a:p>
          </p:txBody>
        </p:sp>
        <p:sp>
          <p:nvSpPr>
            <p:cNvPr id="89" name="Vrije vorm: vorm 88">
              <a:extLst>
                <a:ext uri="{FF2B5EF4-FFF2-40B4-BE49-F238E27FC236}">
                  <a16:creationId xmlns:a16="http://schemas.microsoft.com/office/drawing/2014/main" id="{1A75A0D7-8EC2-E3F1-F151-7695826AB89E}"/>
                </a:ext>
              </a:extLst>
            </p:cNvPr>
            <p:cNvSpPr/>
            <p:nvPr/>
          </p:nvSpPr>
          <p:spPr>
            <a:xfrm flipV="1">
              <a:off x="9983502" y="6474675"/>
              <a:ext cx="1474336" cy="3337682"/>
            </a:xfrm>
            <a:custGeom>
              <a:avLst/>
              <a:gdLst>
                <a:gd name="connsiteX0" fmla="*/ 1110515 w 1474336"/>
                <a:gd name="connsiteY0" fmla="*/ 5440 h 3337682"/>
                <a:gd name="connsiteX1" fmla="*/ 1109719 w 1474336"/>
                <a:gd name="connsiteY1" fmla="*/ 29651 h 3337682"/>
                <a:gd name="connsiteX2" fmla="*/ 1106662 w 1474336"/>
                <a:gd name="connsiteY2" fmla="*/ 53004 h 3337682"/>
                <a:gd name="connsiteX3" fmla="*/ 1101235 w 1474336"/>
                <a:gd name="connsiteY3" fmla="*/ 71173 h 3337682"/>
                <a:gd name="connsiteX4" fmla="*/ 1105568 w 1474336"/>
                <a:gd name="connsiteY4" fmla="*/ 81587 h 3337682"/>
                <a:gd name="connsiteX5" fmla="*/ 1104256 w 1474336"/>
                <a:gd name="connsiteY5" fmla="*/ 93459 h 3337682"/>
                <a:gd name="connsiteX6" fmla="*/ 1103125 w 1474336"/>
                <a:gd name="connsiteY6" fmla="*/ 119816 h 3337682"/>
                <a:gd name="connsiteX7" fmla="*/ 1107277 w 1474336"/>
                <a:gd name="connsiteY7" fmla="*/ 169010 h 3337682"/>
                <a:gd name="connsiteX8" fmla="*/ 1106255 w 1474336"/>
                <a:gd name="connsiteY8" fmla="*/ 224045 h 3337682"/>
                <a:gd name="connsiteX9" fmla="*/ 1102031 w 1474336"/>
                <a:gd name="connsiteY9" fmla="*/ 275900 h 3337682"/>
                <a:gd name="connsiteX10" fmla="*/ 1100719 w 1474336"/>
                <a:gd name="connsiteY10" fmla="*/ 307774 h 3337682"/>
                <a:gd name="connsiteX11" fmla="*/ 1113925 w 1474336"/>
                <a:gd name="connsiteY11" fmla="*/ 335441 h 3337682"/>
                <a:gd name="connsiteX12" fmla="*/ 1108616 w 1474336"/>
                <a:gd name="connsiteY12" fmla="*/ 357241 h 3337682"/>
                <a:gd name="connsiteX13" fmla="*/ 1115897 w 1474336"/>
                <a:gd name="connsiteY13" fmla="*/ 381442 h 3337682"/>
                <a:gd name="connsiteX14" fmla="*/ 1105061 w 1474336"/>
                <a:gd name="connsiteY14" fmla="*/ 398764 h 3337682"/>
                <a:gd name="connsiteX15" fmla="*/ 1110624 w 1474336"/>
                <a:gd name="connsiteY15" fmla="*/ 418740 h 3337682"/>
                <a:gd name="connsiteX16" fmla="*/ 1108625 w 1474336"/>
                <a:gd name="connsiteY16" fmla="*/ 463860 h 3337682"/>
                <a:gd name="connsiteX17" fmla="*/ 1111944 w 1474336"/>
                <a:gd name="connsiteY17" fmla="*/ 484774 h 3337682"/>
                <a:gd name="connsiteX18" fmla="*/ 1105269 w 1474336"/>
                <a:gd name="connsiteY18" fmla="*/ 505684 h 3337682"/>
                <a:gd name="connsiteX19" fmla="*/ 1117453 w 1474336"/>
                <a:gd name="connsiteY19" fmla="*/ 520965 h 3337682"/>
                <a:gd name="connsiteX20" fmla="*/ 1110723 w 1474336"/>
                <a:gd name="connsiteY20" fmla="*/ 541654 h 3337682"/>
                <a:gd name="connsiteX21" fmla="*/ 1112740 w 1474336"/>
                <a:gd name="connsiteY21" fmla="*/ 560865 h 3337682"/>
                <a:gd name="connsiteX22" fmla="*/ 1114296 w 1474336"/>
                <a:gd name="connsiteY22" fmla="*/ 570672 h 3337682"/>
                <a:gd name="connsiteX23" fmla="*/ 1120863 w 1474336"/>
                <a:gd name="connsiteY23" fmla="*/ 591308 h 3337682"/>
                <a:gd name="connsiteX24" fmla="*/ 1107521 w 1474336"/>
                <a:gd name="connsiteY24" fmla="*/ 627664 h 3337682"/>
                <a:gd name="connsiteX25" fmla="*/ 1101181 w 1474336"/>
                <a:gd name="connsiteY25" fmla="*/ 659515 h 3337682"/>
                <a:gd name="connsiteX26" fmla="*/ 1106427 w 1474336"/>
                <a:gd name="connsiteY26" fmla="*/ 676003 h 3337682"/>
                <a:gd name="connsiteX27" fmla="*/ 1102275 w 1474336"/>
                <a:gd name="connsiteY27" fmla="*/ 691637 h 3337682"/>
                <a:gd name="connsiteX28" fmla="*/ 1110569 w 1474336"/>
                <a:gd name="connsiteY28" fmla="*/ 718020 h 3337682"/>
                <a:gd name="connsiteX29" fmla="*/ 1104473 w 1474336"/>
                <a:gd name="connsiteY29" fmla="*/ 743299 h 3337682"/>
                <a:gd name="connsiteX30" fmla="*/ 1104229 w 1474336"/>
                <a:gd name="connsiteY30" fmla="*/ 770534 h 3337682"/>
                <a:gd name="connsiteX31" fmla="*/ 1100629 w 1474336"/>
                <a:gd name="connsiteY31" fmla="*/ 793914 h 3337682"/>
                <a:gd name="connsiteX32" fmla="*/ 1114133 w 1474336"/>
                <a:gd name="connsiteY32" fmla="*/ 810078 h 3337682"/>
                <a:gd name="connsiteX33" fmla="*/ 1108589 w 1474336"/>
                <a:gd name="connsiteY33" fmla="*/ 832057 h 3337682"/>
                <a:gd name="connsiteX34" fmla="*/ 1108344 w 1474336"/>
                <a:gd name="connsiteY34" fmla="*/ 857343 h 3337682"/>
                <a:gd name="connsiteX35" fmla="*/ 1106427 w 1474336"/>
                <a:gd name="connsiteY35" fmla="*/ 911280 h 3337682"/>
                <a:gd name="connsiteX36" fmla="*/ 1106427 w 1474336"/>
                <a:gd name="connsiteY36" fmla="*/ 964014 h 3337682"/>
                <a:gd name="connsiteX37" fmla="*/ 1115182 w 1474336"/>
                <a:gd name="connsiteY37" fmla="*/ 1010154 h 3337682"/>
                <a:gd name="connsiteX38" fmla="*/ 1107494 w 1474336"/>
                <a:gd name="connsiteY38" fmla="*/ 1033219 h 3337682"/>
                <a:gd name="connsiteX39" fmla="*/ 1106364 w 1474336"/>
                <a:gd name="connsiteY39" fmla="*/ 1060662 h 3337682"/>
                <a:gd name="connsiteX40" fmla="*/ 1100747 w 1474336"/>
                <a:gd name="connsiteY40" fmla="*/ 1112193 h 3337682"/>
                <a:gd name="connsiteX41" fmla="*/ 1098576 w 1474336"/>
                <a:gd name="connsiteY41" fmla="*/ 1113423 h 3337682"/>
                <a:gd name="connsiteX42" fmla="*/ 1119415 w 1474336"/>
                <a:gd name="connsiteY42" fmla="*/ 1127570 h 3337682"/>
                <a:gd name="connsiteX43" fmla="*/ 1159159 w 1474336"/>
                <a:gd name="connsiteY43" fmla="*/ 1120903 h 3337682"/>
                <a:gd name="connsiteX44" fmla="*/ 1178904 w 1474336"/>
                <a:gd name="connsiteY44" fmla="*/ 1133015 h 3337682"/>
                <a:gd name="connsiteX45" fmla="*/ 1196207 w 1474336"/>
                <a:gd name="connsiteY45" fmla="*/ 1125299 h 3337682"/>
                <a:gd name="connsiteX46" fmla="*/ 1266767 w 1474336"/>
                <a:gd name="connsiteY46" fmla="*/ 1127769 h 3337682"/>
                <a:gd name="connsiteX47" fmla="*/ 1298633 w 1474336"/>
                <a:gd name="connsiteY47" fmla="*/ 1127769 h 3337682"/>
                <a:gd name="connsiteX48" fmla="*/ 1311594 w 1474336"/>
                <a:gd name="connsiteY48" fmla="*/ 1126484 h 3337682"/>
                <a:gd name="connsiteX49" fmla="*/ 1320268 w 1474336"/>
                <a:gd name="connsiteY49" fmla="*/ 1119782 h 3337682"/>
                <a:gd name="connsiteX50" fmla="*/ 1332651 w 1474336"/>
                <a:gd name="connsiteY50" fmla="*/ 1124711 h 3337682"/>
                <a:gd name="connsiteX51" fmla="*/ 1345829 w 1474336"/>
                <a:gd name="connsiteY51" fmla="*/ 1126674 h 3337682"/>
                <a:gd name="connsiteX52" fmla="*/ 1376392 w 1474336"/>
                <a:gd name="connsiteY52" fmla="*/ 1126674 h 3337682"/>
                <a:gd name="connsiteX53" fmla="*/ 1405128 w 1474336"/>
                <a:gd name="connsiteY53" fmla="*/ 1128872 h 3337682"/>
                <a:gd name="connsiteX54" fmla="*/ 1430391 w 1474336"/>
                <a:gd name="connsiteY54" fmla="*/ 1123373 h 3337682"/>
                <a:gd name="connsiteX55" fmla="*/ 1474322 w 1474336"/>
                <a:gd name="connsiteY55" fmla="*/ 1136841 h 3337682"/>
                <a:gd name="connsiteX56" fmla="*/ 1474322 w 1474336"/>
                <a:gd name="connsiteY56" fmla="*/ 3337688 h 3337682"/>
                <a:gd name="connsiteX57" fmla="*/ -14 w 1474336"/>
                <a:gd name="connsiteY57" fmla="*/ 2497468 h 3337682"/>
                <a:gd name="connsiteX58" fmla="*/ 4927 w 1474336"/>
                <a:gd name="connsiteY58" fmla="*/ 5 h 3337682"/>
                <a:gd name="connsiteX59" fmla="*/ 1113003 w 1474336"/>
                <a:gd name="connsiteY59" fmla="*/ 5 h 3337682"/>
                <a:gd name="connsiteX60" fmla="*/ 1110515 w 1474336"/>
                <a:gd name="connsiteY60" fmla="*/ 5440 h 333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474336" h="3337682">
                  <a:moveTo>
                    <a:pt x="1110515" y="5440"/>
                  </a:moveTo>
                  <a:cubicBezTo>
                    <a:pt x="1107684" y="14736"/>
                    <a:pt x="1108589" y="19629"/>
                    <a:pt x="1109719" y="29651"/>
                  </a:cubicBezTo>
                  <a:cubicBezTo>
                    <a:pt x="1110768" y="38921"/>
                    <a:pt x="1112017" y="45994"/>
                    <a:pt x="1106662" y="53004"/>
                  </a:cubicBezTo>
                  <a:cubicBezTo>
                    <a:pt x="1099688" y="62131"/>
                    <a:pt x="1096007" y="60058"/>
                    <a:pt x="1101235" y="71173"/>
                  </a:cubicBezTo>
                  <a:cubicBezTo>
                    <a:pt x="1103768" y="76555"/>
                    <a:pt x="1105070" y="75794"/>
                    <a:pt x="1105568" y="81587"/>
                  </a:cubicBezTo>
                  <a:cubicBezTo>
                    <a:pt x="1105884" y="85278"/>
                    <a:pt x="1104627" y="89597"/>
                    <a:pt x="1104256" y="93459"/>
                  </a:cubicBezTo>
                  <a:cubicBezTo>
                    <a:pt x="1103478" y="101472"/>
                    <a:pt x="1101941" y="111216"/>
                    <a:pt x="1103125" y="119816"/>
                  </a:cubicBezTo>
                  <a:cubicBezTo>
                    <a:pt x="1105730" y="138546"/>
                    <a:pt x="1114486" y="149464"/>
                    <a:pt x="1107277" y="169010"/>
                  </a:cubicBezTo>
                  <a:cubicBezTo>
                    <a:pt x="1100222" y="188148"/>
                    <a:pt x="1107277" y="204129"/>
                    <a:pt x="1106255" y="224045"/>
                  </a:cubicBezTo>
                  <a:cubicBezTo>
                    <a:pt x="1079789" y="232922"/>
                    <a:pt x="1101732" y="259683"/>
                    <a:pt x="1102031" y="275900"/>
                  </a:cubicBezTo>
                  <a:cubicBezTo>
                    <a:pt x="1102239" y="287326"/>
                    <a:pt x="1097517" y="295599"/>
                    <a:pt x="1100719" y="307774"/>
                  </a:cubicBezTo>
                  <a:cubicBezTo>
                    <a:pt x="1103026" y="316568"/>
                    <a:pt x="1107775" y="329696"/>
                    <a:pt x="1113925" y="335441"/>
                  </a:cubicBezTo>
                  <a:cubicBezTo>
                    <a:pt x="1115209" y="342867"/>
                    <a:pt x="1108878" y="349185"/>
                    <a:pt x="1108616" y="357241"/>
                  </a:cubicBezTo>
                  <a:cubicBezTo>
                    <a:pt x="1108353" y="365660"/>
                    <a:pt x="1110217" y="375406"/>
                    <a:pt x="1115897" y="381442"/>
                  </a:cubicBezTo>
                  <a:cubicBezTo>
                    <a:pt x="1110560" y="384304"/>
                    <a:pt x="1106228" y="393292"/>
                    <a:pt x="1105061" y="398764"/>
                  </a:cubicBezTo>
                  <a:cubicBezTo>
                    <a:pt x="1102999" y="408353"/>
                    <a:pt x="1109005" y="411056"/>
                    <a:pt x="1110624" y="418740"/>
                  </a:cubicBezTo>
                  <a:cubicBezTo>
                    <a:pt x="1113889" y="434275"/>
                    <a:pt x="1107711" y="448253"/>
                    <a:pt x="1108625" y="463860"/>
                  </a:cubicBezTo>
                  <a:cubicBezTo>
                    <a:pt x="1109131" y="472507"/>
                    <a:pt x="1113744" y="476156"/>
                    <a:pt x="1111944" y="484774"/>
                  </a:cubicBezTo>
                  <a:cubicBezTo>
                    <a:pt x="1110325" y="492539"/>
                    <a:pt x="1103532" y="497037"/>
                    <a:pt x="1105269" y="505684"/>
                  </a:cubicBezTo>
                  <a:cubicBezTo>
                    <a:pt x="1106725" y="512979"/>
                    <a:pt x="1115607" y="515435"/>
                    <a:pt x="1117453" y="520965"/>
                  </a:cubicBezTo>
                  <a:cubicBezTo>
                    <a:pt x="1120021" y="528598"/>
                    <a:pt x="1112433" y="534765"/>
                    <a:pt x="1110723" y="541654"/>
                  </a:cubicBezTo>
                  <a:cubicBezTo>
                    <a:pt x="1109095" y="548193"/>
                    <a:pt x="1110235" y="554603"/>
                    <a:pt x="1112740" y="560865"/>
                  </a:cubicBezTo>
                  <a:cubicBezTo>
                    <a:pt x="1114495" y="565231"/>
                    <a:pt x="1123305" y="566784"/>
                    <a:pt x="1114296" y="570672"/>
                  </a:cubicBezTo>
                  <a:cubicBezTo>
                    <a:pt x="1111682" y="579899"/>
                    <a:pt x="1114052" y="585046"/>
                    <a:pt x="1120863" y="591308"/>
                  </a:cubicBezTo>
                  <a:cubicBezTo>
                    <a:pt x="1112686" y="602695"/>
                    <a:pt x="1110361" y="614183"/>
                    <a:pt x="1107521" y="627664"/>
                  </a:cubicBezTo>
                  <a:cubicBezTo>
                    <a:pt x="1105432" y="637589"/>
                    <a:pt x="1099453" y="649151"/>
                    <a:pt x="1101181" y="659515"/>
                  </a:cubicBezTo>
                  <a:cubicBezTo>
                    <a:pt x="1102203" y="665695"/>
                    <a:pt x="1106101" y="669602"/>
                    <a:pt x="1106427" y="676003"/>
                  </a:cubicBezTo>
                  <a:cubicBezTo>
                    <a:pt x="1106716" y="681724"/>
                    <a:pt x="1103379" y="686710"/>
                    <a:pt x="1102275" y="691637"/>
                  </a:cubicBezTo>
                  <a:cubicBezTo>
                    <a:pt x="1099028" y="706146"/>
                    <a:pt x="1105242" y="706749"/>
                    <a:pt x="1110569" y="718020"/>
                  </a:cubicBezTo>
                  <a:cubicBezTo>
                    <a:pt x="1115409" y="728252"/>
                    <a:pt x="1107286" y="734548"/>
                    <a:pt x="1104473" y="743299"/>
                  </a:cubicBezTo>
                  <a:cubicBezTo>
                    <a:pt x="1101633" y="752116"/>
                    <a:pt x="1105260" y="761096"/>
                    <a:pt x="1104229" y="770534"/>
                  </a:cubicBezTo>
                  <a:cubicBezTo>
                    <a:pt x="1103270" y="779266"/>
                    <a:pt x="1097183" y="785555"/>
                    <a:pt x="1100629" y="793914"/>
                  </a:cubicBezTo>
                  <a:cubicBezTo>
                    <a:pt x="1103225" y="800195"/>
                    <a:pt x="1112451" y="803519"/>
                    <a:pt x="1114133" y="810078"/>
                  </a:cubicBezTo>
                  <a:cubicBezTo>
                    <a:pt x="1115779" y="816488"/>
                    <a:pt x="1110479" y="826377"/>
                    <a:pt x="1108589" y="832057"/>
                  </a:cubicBezTo>
                  <a:cubicBezTo>
                    <a:pt x="1105170" y="842305"/>
                    <a:pt x="1105721" y="846853"/>
                    <a:pt x="1108344" y="857343"/>
                  </a:cubicBezTo>
                  <a:cubicBezTo>
                    <a:pt x="1112632" y="874493"/>
                    <a:pt x="1105739" y="892415"/>
                    <a:pt x="1106427" y="911280"/>
                  </a:cubicBezTo>
                  <a:cubicBezTo>
                    <a:pt x="1107132" y="930728"/>
                    <a:pt x="1112026" y="945426"/>
                    <a:pt x="1106427" y="964014"/>
                  </a:cubicBezTo>
                  <a:cubicBezTo>
                    <a:pt x="1100674" y="983090"/>
                    <a:pt x="1118755" y="991014"/>
                    <a:pt x="1115182" y="1010154"/>
                  </a:cubicBezTo>
                  <a:cubicBezTo>
                    <a:pt x="1113599" y="1018575"/>
                    <a:pt x="1109032" y="1025693"/>
                    <a:pt x="1107494" y="1033219"/>
                  </a:cubicBezTo>
                  <a:cubicBezTo>
                    <a:pt x="1105694" y="1042038"/>
                    <a:pt x="1108182" y="1052096"/>
                    <a:pt x="1106364" y="1060662"/>
                  </a:cubicBezTo>
                  <a:cubicBezTo>
                    <a:pt x="1103207" y="1075533"/>
                    <a:pt x="1106924" y="1097748"/>
                    <a:pt x="1100747" y="1112193"/>
                  </a:cubicBezTo>
                  <a:cubicBezTo>
                    <a:pt x="1099969" y="1112808"/>
                    <a:pt x="1099317" y="1112763"/>
                    <a:pt x="1098576" y="1113423"/>
                  </a:cubicBezTo>
                  <a:cubicBezTo>
                    <a:pt x="1102203" y="1118199"/>
                    <a:pt x="1113201" y="1127534"/>
                    <a:pt x="1119415" y="1127570"/>
                  </a:cubicBezTo>
                  <a:cubicBezTo>
                    <a:pt x="1127972" y="1118036"/>
                    <a:pt x="1146777" y="1116453"/>
                    <a:pt x="1159159" y="1120903"/>
                  </a:cubicBezTo>
                  <a:cubicBezTo>
                    <a:pt x="1166775" y="1123644"/>
                    <a:pt x="1170565" y="1132545"/>
                    <a:pt x="1178904" y="1133015"/>
                  </a:cubicBezTo>
                  <a:cubicBezTo>
                    <a:pt x="1184964" y="1133368"/>
                    <a:pt x="1191305" y="1127660"/>
                    <a:pt x="1196207" y="1125299"/>
                  </a:cubicBezTo>
                  <a:cubicBezTo>
                    <a:pt x="1219426" y="1114119"/>
                    <a:pt x="1243739" y="1126231"/>
                    <a:pt x="1266767" y="1127769"/>
                  </a:cubicBezTo>
                  <a:cubicBezTo>
                    <a:pt x="1277151" y="1128465"/>
                    <a:pt x="1288222" y="1128266"/>
                    <a:pt x="1298633" y="1127769"/>
                  </a:cubicBezTo>
                  <a:cubicBezTo>
                    <a:pt x="1303056" y="1127552"/>
                    <a:pt x="1307651" y="1128058"/>
                    <a:pt x="1311594" y="1126484"/>
                  </a:cubicBezTo>
                  <a:cubicBezTo>
                    <a:pt x="1313331" y="1125788"/>
                    <a:pt x="1317446" y="1120306"/>
                    <a:pt x="1320268" y="1119782"/>
                  </a:cubicBezTo>
                  <a:cubicBezTo>
                    <a:pt x="1327224" y="1118461"/>
                    <a:pt x="1326799" y="1122423"/>
                    <a:pt x="1332651" y="1124711"/>
                  </a:cubicBezTo>
                  <a:cubicBezTo>
                    <a:pt x="1338729" y="1127081"/>
                    <a:pt x="1339163" y="1126683"/>
                    <a:pt x="1345829" y="1126674"/>
                  </a:cubicBezTo>
                  <a:cubicBezTo>
                    <a:pt x="1355860" y="1126665"/>
                    <a:pt x="1366407" y="1125752"/>
                    <a:pt x="1376392" y="1126674"/>
                  </a:cubicBezTo>
                  <a:cubicBezTo>
                    <a:pt x="1385917" y="1127543"/>
                    <a:pt x="1395215" y="1129976"/>
                    <a:pt x="1405128" y="1128872"/>
                  </a:cubicBezTo>
                  <a:cubicBezTo>
                    <a:pt x="1413875" y="1127895"/>
                    <a:pt x="1421445" y="1123780"/>
                    <a:pt x="1430391" y="1123373"/>
                  </a:cubicBezTo>
                  <a:cubicBezTo>
                    <a:pt x="1446337" y="1122640"/>
                    <a:pt x="1459597" y="1132355"/>
                    <a:pt x="1474322" y="1136841"/>
                  </a:cubicBezTo>
                  <a:lnTo>
                    <a:pt x="1474322" y="3337688"/>
                  </a:lnTo>
                  <a:lnTo>
                    <a:pt x="-14" y="2497468"/>
                  </a:lnTo>
                  <a:lnTo>
                    <a:pt x="4927" y="5"/>
                  </a:lnTo>
                  <a:lnTo>
                    <a:pt x="1113003" y="5"/>
                  </a:lnTo>
                  <a:cubicBezTo>
                    <a:pt x="1112288" y="1694"/>
                    <a:pt x="1111284" y="2924"/>
                    <a:pt x="1110515" y="5440"/>
                  </a:cubicBezTo>
                </a:path>
              </a:pathLst>
            </a:custGeom>
            <a:solidFill>
              <a:srgbClr val="E3E3E3"/>
            </a:solidFill>
            <a:ln w="4752" cap="flat">
              <a:noFill/>
              <a:prstDash val="solid"/>
              <a:miter/>
            </a:ln>
          </p:spPr>
          <p:txBody>
            <a:bodyPr rtlCol="0" anchor="ctr"/>
            <a:lstStyle/>
            <a:p>
              <a:endParaRPr lang="en-NL"/>
            </a:p>
          </p:txBody>
        </p:sp>
        <p:pic>
          <p:nvPicPr>
            <p:cNvPr id="90" name="Afbeelding 89">
              <a:extLst>
                <a:ext uri="{FF2B5EF4-FFF2-40B4-BE49-F238E27FC236}">
                  <a16:creationId xmlns:a16="http://schemas.microsoft.com/office/drawing/2014/main" id="{847244C1-A0DD-F1B8-D0F9-784B4B27CEAF}"/>
                </a:ext>
              </a:extLst>
            </p:cNvPr>
            <p:cNvPicPr>
              <a:picLocks noChangeAspect="1"/>
            </p:cNvPicPr>
            <p:nvPr/>
          </p:nvPicPr>
          <p:blipFill>
            <a:blip r:embed="rId4"/>
            <a:stretch>
              <a:fillRect/>
            </a:stretch>
          </p:blipFill>
          <p:spPr>
            <a:xfrm>
              <a:off x="11078015" y="8673894"/>
              <a:ext cx="217080" cy="714573"/>
            </a:xfrm>
            <a:custGeom>
              <a:avLst/>
              <a:gdLst>
                <a:gd name="connsiteX0" fmla="*/ 65 w 217080"/>
                <a:gd name="connsiteY0" fmla="*/ 161 h 714573"/>
                <a:gd name="connsiteX1" fmla="*/ 217145 w 217080"/>
                <a:gd name="connsiteY1" fmla="*/ 161 h 714573"/>
                <a:gd name="connsiteX2" fmla="*/ 217145 w 217080"/>
                <a:gd name="connsiteY2" fmla="*/ 714734 h 714573"/>
                <a:gd name="connsiteX3" fmla="*/ 65 w 217080"/>
                <a:gd name="connsiteY3" fmla="*/ 714734 h 714573"/>
              </a:gdLst>
              <a:ahLst/>
              <a:cxnLst>
                <a:cxn ang="0">
                  <a:pos x="connsiteX0" y="connsiteY0"/>
                </a:cxn>
                <a:cxn ang="0">
                  <a:pos x="connsiteX1" y="connsiteY1"/>
                </a:cxn>
                <a:cxn ang="0">
                  <a:pos x="connsiteX2" y="connsiteY2"/>
                </a:cxn>
                <a:cxn ang="0">
                  <a:pos x="connsiteX3" y="connsiteY3"/>
                </a:cxn>
              </a:cxnLst>
              <a:rect l="l" t="t" r="r" b="b"/>
              <a:pathLst>
                <a:path w="217080" h="714573">
                  <a:moveTo>
                    <a:pt x="65" y="161"/>
                  </a:moveTo>
                  <a:lnTo>
                    <a:pt x="217145" y="161"/>
                  </a:lnTo>
                  <a:lnTo>
                    <a:pt x="217145" y="714734"/>
                  </a:lnTo>
                  <a:lnTo>
                    <a:pt x="65" y="714734"/>
                  </a:lnTo>
                  <a:close/>
                </a:path>
              </a:pathLst>
            </a:custGeom>
          </p:spPr>
        </p:pic>
        <p:sp>
          <p:nvSpPr>
            <p:cNvPr id="91" name="Vrije vorm: vorm 90">
              <a:extLst>
                <a:ext uri="{FF2B5EF4-FFF2-40B4-BE49-F238E27FC236}">
                  <a16:creationId xmlns:a16="http://schemas.microsoft.com/office/drawing/2014/main" id="{69C099EF-7F74-8A26-F425-48E56525C53C}"/>
                </a:ext>
              </a:extLst>
            </p:cNvPr>
            <p:cNvSpPr/>
            <p:nvPr/>
          </p:nvSpPr>
          <p:spPr>
            <a:xfrm flipV="1">
              <a:off x="10345184" y="6474645"/>
              <a:ext cx="397979" cy="560803"/>
            </a:xfrm>
            <a:custGeom>
              <a:avLst/>
              <a:gdLst>
                <a:gd name="connsiteX0" fmla="*/ 398020 w 397979"/>
                <a:gd name="connsiteY0" fmla="*/ 560850 h 560803"/>
                <a:gd name="connsiteX1" fmla="*/ 398020 w 397979"/>
                <a:gd name="connsiteY1" fmla="*/ 228593 h 560803"/>
                <a:gd name="connsiteX2" fmla="*/ 353207 w 397979"/>
                <a:gd name="connsiteY2" fmla="*/ 209947 h 560803"/>
                <a:gd name="connsiteX3" fmla="*/ 315481 w 397979"/>
                <a:gd name="connsiteY3" fmla="*/ 177127 h 560803"/>
                <a:gd name="connsiteX4" fmla="*/ 286660 w 397979"/>
                <a:gd name="connsiteY4" fmla="*/ 151871 h 560803"/>
                <a:gd name="connsiteX5" fmla="*/ 134826 w 397979"/>
                <a:gd name="connsiteY5" fmla="*/ 82272 h 560803"/>
                <a:gd name="connsiteX6" fmla="*/ 68135 w 397979"/>
                <a:gd name="connsiteY6" fmla="*/ 41269 h 560803"/>
                <a:gd name="connsiteX7" fmla="*/ 867 w 397979"/>
                <a:gd name="connsiteY7" fmla="*/ 118 h 560803"/>
                <a:gd name="connsiteX8" fmla="*/ 867 w 397979"/>
                <a:gd name="connsiteY8" fmla="*/ 22316 h 560803"/>
                <a:gd name="connsiteX9" fmla="*/ 861 w 397979"/>
                <a:gd name="connsiteY9" fmla="*/ 263888 h 560803"/>
                <a:gd name="connsiteX10" fmla="*/ 1317 w 397979"/>
                <a:gd name="connsiteY10" fmla="*/ 294955 h 560803"/>
                <a:gd name="connsiteX11" fmla="*/ 16844 w 397979"/>
                <a:gd name="connsiteY11" fmla="*/ 318490 h 560803"/>
                <a:gd name="connsiteX12" fmla="*/ 39424 w 397979"/>
                <a:gd name="connsiteY12" fmla="*/ 308828 h 560803"/>
                <a:gd name="connsiteX13" fmla="*/ 45630 w 397979"/>
                <a:gd name="connsiteY13" fmla="*/ 297766 h 560803"/>
                <a:gd name="connsiteX14" fmla="*/ 52952 w 397979"/>
                <a:gd name="connsiteY14" fmla="*/ 299338 h 560803"/>
                <a:gd name="connsiteX15" fmla="*/ 77143 w 397979"/>
                <a:gd name="connsiteY15" fmla="*/ 345216 h 560803"/>
                <a:gd name="connsiteX16" fmla="*/ 103217 w 397979"/>
                <a:gd name="connsiteY16" fmla="*/ 371786 h 560803"/>
                <a:gd name="connsiteX17" fmla="*/ 118915 w 397979"/>
                <a:gd name="connsiteY17" fmla="*/ 388527 h 560803"/>
                <a:gd name="connsiteX18" fmla="*/ 141719 w 397979"/>
                <a:gd name="connsiteY18" fmla="*/ 439613 h 560803"/>
                <a:gd name="connsiteX19" fmla="*/ 147950 w 397979"/>
                <a:gd name="connsiteY19" fmla="*/ 443870 h 560803"/>
                <a:gd name="connsiteX20" fmla="*/ 160598 w 397979"/>
                <a:gd name="connsiteY20" fmla="*/ 460900 h 560803"/>
                <a:gd name="connsiteX21" fmla="*/ 172638 w 397979"/>
                <a:gd name="connsiteY21" fmla="*/ 491765 h 560803"/>
                <a:gd name="connsiteX22" fmla="*/ 183717 w 397979"/>
                <a:gd name="connsiteY22" fmla="*/ 514664 h 560803"/>
                <a:gd name="connsiteX23" fmla="*/ 237164 w 397979"/>
                <a:gd name="connsiteY23" fmla="*/ 560850 h 560803"/>
                <a:gd name="connsiteX24" fmla="*/ 398020 w 397979"/>
                <a:gd name="connsiteY24" fmla="*/ 560850 h 56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7979" h="560803">
                  <a:moveTo>
                    <a:pt x="398020" y="560850"/>
                  </a:moveTo>
                  <a:lnTo>
                    <a:pt x="398020" y="228593"/>
                  </a:lnTo>
                  <a:cubicBezTo>
                    <a:pt x="382972" y="222553"/>
                    <a:pt x="366732" y="218418"/>
                    <a:pt x="353207" y="209947"/>
                  </a:cubicBezTo>
                  <a:cubicBezTo>
                    <a:pt x="339254" y="201210"/>
                    <a:pt x="327929" y="188265"/>
                    <a:pt x="315481" y="177127"/>
                  </a:cubicBezTo>
                  <a:cubicBezTo>
                    <a:pt x="305924" y="168576"/>
                    <a:pt x="297752" y="157170"/>
                    <a:pt x="286660" y="151871"/>
                  </a:cubicBezTo>
                  <a:cubicBezTo>
                    <a:pt x="236425" y="127873"/>
                    <a:pt x="184910" y="106552"/>
                    <a:pt x="134826" y="82272"/>
                  </a:cubicBezTo>
                  <a:cubicBezTo>
                    <a:pt x="111464" y="70942"/>
                    <a:pt x="90353" y="54990"/>
                    <a:pt x="68135" y="41269"/>
                  </a:cubicBezTo>
                  <a:cubicBezTo>
                    <a:pt x="46606" y="27975"/>
                    <a:pt x="24969" y="14852"/>
                    <a:pt x="867" y="118"/>
                  </a:cubicBezTo>
                  <a:lnTo>
                    <a:pt x="867" y="22316"/>
                  </a:lnTo>
                  <a:cubicBezTo>
                    <a:pt x="867" y="102842"/>
                    <a:pt x="870" y="183366"/>
                    <a:pt x="861" y="263888"/>
                  </a:cubicBezTo>
                  <a:cubicBezTo>
                    <a:pt x="861" y="274301"/>
                    <a:pt x="-1259" y="285244"/>
                    <a:pt x="1317" y="294955"/>
                  </a:cubicBezTo>
                  <a:cubicBezTo>
                    <a:pt x="3680" y="303861"/>
                    <a:pt x="9432" y="314382"/>
                    <a:pt x="16844" y="318490"/>
                  </a:cubicBezTo>
                  <a:cubicBezTo>
                    <a:pt x="21337" y="320977"/>
                    <a:pt x="32239" y="313289"/>
                    <a:pt x="39424" y="308828"/>
                  </a:cubicBezTo>
                  <a:cubicBezTo>
                    <a:pt x="42570" y="306874"/>
                    <a:pt x="43625" y="301558"/>
                    <a:pt x="45630" y="297766"/>
                  </a:cubicBezTo>
                  <a:cubicBezTo>
                    <a:pt x="48068" y="298291"/>
                    <a:pt x="50510" y="298815"/>
                    <a:pt x="52952" y="299338"/>
                  </a:cubicBezTo>
                  <a:cubicBezTo>
                    <a:pt x="60894" y="314711"/>
                    <a:pt x="67737" y="330800"/>
                    <a:pt x="77143" y="345216"/>
                  </a:cubicBezTo>
                  <a:cubicBezTo>
                    <a:pt x="83914" y="355591"/>
                    <a:pt x="92591" y="367378"/>
                    <a:pt x="103217" y="371786"/>
                  </a:cubicBezTo>
                  <a:cubicBezTo>
                    <a:pt x="112697" y="375725"/>
                    <a:pt x="119388" y="379004"/>
                    <a:pt x="118915" y="388527"/>
                  </a:cubicBezTo>
                  <a:cubicBezTo>
                    <a:pt x="117867" y="409749"/>
                    <a:pt x="135822" y="421858"/>
                    <a:pt x="141719" y="439613"/>
                  </a:cubicBezTo>
                  <a:cubicBezTo>
                    <a:pt x="142372" y="441580"/>
                    <a:pt x="145883" y="443982"/>
                    <a:pt x="147950" y="443870"/>
                  </a:cubicBezTo>
                  <a:cubicBezTo>
                    <a:pt x="161499" y="443159"/>
                    <a:pt x="159401" y="451449"/>
                    <a:pt x="160598" y="460900"/>
                  </a:cubicBezTo>
                  <a:cubicBezTo>
                    <a:pt x="161943" y="471536"/>
                    <a:pt x="168158" y="481613"/>
                    <a:pt x="172638" y="491765"/>
                  </a:cubicBezTo>
                  <a:cubicBezTo>
                    <a:pt x="176063" y="499518"/>
                    <a:pt x="180766" y="506756"/>
                    <a:pt x="183717" y="514664"/>
                  </a:cubicBezTo>
                  <a:cubicBezTo>
                    <a:pt x="195320" y="545732"/>
                    <a:pt x="201374" y="562150"/>
                    <a:pt x="237164" y="560850"/>
                  </a:cubicBezTo>
                  <a:cubicBezTo>
                    <a:pt x="290713" y="558914"/>
                    <a:pt x="344396" y="560667"/>
                    <a:pt x="398020" y="560850"/>
                  </a:cubicBezTo>
                </a:path>
              </a:pathLst>
            </a:custGeom>
            <a:solidFill>
              <a:srgbClr val="B72222"/>
            </a:solidFill>
            <a:ln w="4752" cap="flat">
              <a:noFill/>
              <a:prstDash val="solid"/>
              <a:miter/>
            </a:ln>
          </p:spPr>
          <p:txBody>
            <a:bodyPr rtlCol="0" anchor="ctr"/>
            <a:lstStyle/>
            <a:p>
              <a:endParaRPr lang="en-NL"/>
            </a:p>
          </p:txBody>
        </p:sp>
        <p:sp>
          <p:nvSpPr>
            <p:cNvPr id="92" name="Vrije vorm: vorm 91">
              <a:extLst>
                <a:ext uri="{FF2B5EF4-FFF2-40B4-BE49-F238E27FC236}">
                  <a16:creationId xmlns:a16="http://schemas.microsoft.com/office/drawing/2014/main" id="{ADDC4191-9682-E9F3-2271-C8E65EEA555D}"/>
                </a:ext>
              </a:extLst>
            </p:cNvPr>
            <p:cNvSpPr/>
            <p:nvPr/>
          </p:nvSpPr>
          <p:spPr>
            <a:xfrm flipV="1">
              <a:off x="10453691" y="6854582"/>
              <a:ext cx="9046" cy="9046"/>
            </a:xfrm>
            <a:custGeom>
              <a:avLst/>
              <a:gdLst>
                <a:gd name="connsiteX0" fmla="*/ 59 w 9046"/>
                <a:gd name="connsiteY0" fmla="*/ 152 h 9046"/>
                <a:gd name="connsiteX1" fmla="*/ 7832 w 9046"/>
                <a:gd name="connsiteY1" fmla="*/ 7886 h 9046"/>
                <a:gd name="connsiteX2" fmla="*/ 9105 w 9046"/>
                <a:gd name="connsiteY2" fmla="*/ 9198 h 9046"/>
                <a:gd name="connsiteX3" fmla="*/ 59 w 9046"/>
                <a:gd name="connsiteY3" fmla="*/ 152 h 9046"/>
              </a:gdLst>
              <a:ahLst/>
              <a:cxnLst>
                <a:cxn ang="0">
                  <a:pos x="connsiteX0" y="connsiteY0"/>
                </a:cxn>
                <a:cxn ang="0">
                  <a:pos x="connsiteX1" y="connsiteY1"/>
                </a:cxn>
                <a:cxn ang="0">
                  <a:pos x="connsiteX2" y="connsiteY2"/>
                </a:cxn>
                <a:cxn ang="0">
                  <a:pos x="connsiteX3" y="connsiteY3"/>
                </a:cxn>
              </a:cxnLst>
              <a:rect l="l" t="t" r="r" b="b"/>
              <a:pathLst>
                <a:path w="9046" h="9046">
                  <a:moveTo>
                    <a:pt x="59" y="152"/>
                  </a:moveTo>
                  <a:cubicBezTo>
                    <a:pt x="2179" y="2268"/>
                    <a:pt x="5245" y="5308"/>
                    <a:pt x="7832" y="7886"/>
                  </a:cubicBezTo>
                  <a:cubicBezTo>
                    <a:pt x="8259" y="8309"/>
                    <a:pt x="8679" y="8759"/>
                    <a:pt x="9105" y="9198"/>
                  </a:cubicBezTo>
                  <a:cubicBezTo>
                    <a:pt x="5329" y="6482"/>
                    <a:pt x="2099" y="3558"/>
                    <a:pt x="59" y="152"/>
                  </a:cubicBezTo>
                </a:path>
              </a:pathLst>
            </a:custGeom>
            <a:solidFill>
              <a:srgbClr val="952E2E"/>
            </a:solidFill>
            <a:ln w="4752" cap="flat">
              <a:noFill/>
              <a:prstDash val="solid"/>
              <a:miter/>
            </a:ln>
          </p:spPr>
          <p:txBody>
            <a:bodyPr rtlCol="0" anchor="ctr"/>
            <a:lstStyle/>
            <a:p>
              <a:endParaRPr lang="en-NL"/>
            </a:p>
          </p:txBody>
        </p:sp>
        <p:sp>
          <p:nvSpPr>
            <p:cNvPr id="93" name="Vrije vorm: vorm 92">
              <a:extLst>
                <a:ext uri="{FF2B5EF4-FFF2-40B4-BE49-F238E27FC236}">
                  <a16:creationId xmlns:a16="http://schemas.microsoft.com/office/drawing/2014/main" id="{FA5003D5-1FAF-CB5E-A38B-73BE56AA3DE3}"/>
                </a:ext>
              </a:extLst>
            </p:cNvPr>
            <p:cNvSpPr/>
            <p:nvPr/>
          </p:nvSpPr>
          <p:spPr>
            <a:xfrm flipV="1">
              <a:off x="10345107" y="6465722"/>
              <a:ext cx="298484" cy="388944"/>
            </a:xfrm>
            <a:custGeom>
              <a:avLst/>
              <a:gdLst>
                <a:gd name="connsiteX0" fmla="*/ 165062 w 298484"/>
                <a:gd name="connsiteY0" fmla="*/ 171256 h 388944"/>
                <a:gd name="connsiteX1" fmla="*/ 184339 w 298484"/>
                <a:gd name="connsiteY1" fmla="*/ 146054 h 388944"/>
                <a:gd name="connsiteX2" fmla="*/ 169104 w 298484"/>
                <a:gd name="connsiteY2" fmla="*/ 152187 h 388944"/>
                <a:gd name="connsiteX3" fmla="*/ 153216 w 298484"/>
                <a:gd name="connsiteY3" fmla="*/ 154674 h 388944"/>
                <a:gd name="connsiteX4" fmla="*/ 119135 w 298484"/>
                <a:gd name="connsiteY4" fmla="*/ 162464 h 388944"/>
                <a:gd name="connsiteX5" fmla="*/ 124540 w 298484"/>
                <a:gd name="connsiteY5" fmla="*/ 164321 h 388944"/>
                <a:gd name="connsiteX6" fmla="*/ 129715 w 298484"/>
                <a:gd name="connsiteY6" fmla="*/ 187646 h 388944"/>
                <a:gd name="connsiteX7" fmla="*/ 145654 w 298484"/>
                <a:gd name="connsiteY7" fmla="*/ 196819 h 388944"/>
                <a:gd name="connsiteX8" fmla="*/ 165062 w 298484"/>
                <a:gd name="connsiteY8" fmla="*/ 171256 h 388944"/>
                <a:gd name="connsiteX9" fmla="*/ 213519 w 298484"/>
                <a:gd name="connsiteY9" fmla="*/ 311651 h 388944"/>
                <a:gd name="connsiteX10" fmla="*/ 251229 w 298484"/>
                <a:gd name="connsiteY10" fmla="*/ 303887 h 388944"/>
                <a:gd name="connsiteX11" fmla="*/ 298529 w 298484"/>
                <a:gd name="connsiteY11" fmla="*/ 313637 h 388944"/>
                <a:gd name="connsiteX12" fmla="*/ 269458 w 298484"/>
                <a:gd name="connsiteY12" fmla="*/ 307177 h 388944"/>
                <a:gd name="connsiteX13" fmla="*/ 255542 w 298484"/>
                <a:gd name="connsiteY13" fmla="*/ 318317 h 388944"/>
                <a:gd name="connsiteX14" fmla="*/ 227412 w 298484"/>
                <a:gd name="connsiteY14" fmla="*/ 339703 h 388944"/>
                <a:gd name="connsiteX15" fmla="*/ 230962 w 298484"/>
                <a:gd name="connsiteY15" fmla="*/ 375817 h 388944"/>
                <a:gd name="connsiteX16" fmla="*/ 202935 w 298484"/>
                <a:gd name="connsiteY16" fmla="*/ 388870 h 388944"/>
                <a:gd name="connsiteX17" fmla="*/ 194165 w 298484"/>
                <a:gd name="connsiteY17" fmla="*/ 368000 h 388944"/>
                <a:gd name="connsiteX18" fmla="*/ 181214 w 298484"/>
                <a:gd name="connsiteY18" fmla="*/ 350343 h 388944"/>
                <a:gd name="connsiteX19" fmla="*/ 172921 w 298484"/>
                <a:gd name="connsiteY19" fmla="*/ 326829 h 388944"/>
                <a:gd name="connsiteX20" fmla="*/ 152351 w 298484"/>
                <a:gd name="connsiteY20" fmla="*/ 312540 h 388944"/>
                <a:gd name="connsiteX21" fmla="*/ 151902 w 298484"/>
                <a:gd name="connsiteY21" fmla="*/ 287087 h 388944"/>
                <a:gd name="connsiteX22" fmla="*/ 138089 w 298484"/>
                <a:gd name="connsiteY22" fmla="*/ 271850 h 388944"/>
                <a:gd name="connsiteX23" fmla="*/ 128184 w 298484"/>
                <a:gd name="connsiteY23" fmla="*/ 252230 h 388944"/>
                <a:gd name="connsiteX24" fmla="*/ 113325 w 298484"/>
                <a:gd name="connsiteY24" fmla="*/ 234321 h 388944"/>
                <a:gd name="connsiteX25" fmla="*/ 110143 w 298484"/>
                <a:gd name="connsiteY25" fmla="*/ 209087 h 388944"/>
                <a:gd name="connsiteX26" fmla="*/ 78979 w 298484"/>
                <a:gd name="connsiteY26" fmla="*/ 199937 h 388944"/>
                <a:gd name="connsiteX27" fmla="*/ 65996 w 298484"/>
                <a:gd name="connsiteY27" fmla="*/ 159151 h 388944"/>
                <a:gd name="connsiteX28" fmla="*/ 54418 w 298484"/>
                <a:gd name="connsiteY28" fmla="*/ 138924 h 388944"/>
                <a:gd name="connsiteX29" fmla="*/ 36415 w 298484"/>
                <a:gd name="connsiteY29" fmla="*/ 138066 h 388944"/>
                <a:gd name="connsiteX30" fmla="*/ 17517 w 298484"/>
                <a:gd name="connsiteY30" fmla="*/ 149172 h 388944"/>
                <a:gd name="connsiteX31" fmla="*/ 2548 w 298484"/>
                <a:gd name="connsiteY31" fmla="*/ 133585 h 388944"/>
                <a:gd name="connsiteX32" fmla="*/ 1388 w 298484"/>
                <a:gd name="connsiteY32" fmla="*/ 132563 h 388944"/>
                <a:gd name="connsiteX33" fmla="*/ 44 w 298484"/>
                <a:gd name="connsiteY33" fmla="*/ 128418 h 388944"/>
                <a:gd name="connsiteX34" fmla="*/ 2619 w 298484"/>
                <a:gd name="connsiteY34" fmla="*/ 111915 h 388944"/>
                <a:gd name="connsiteX35" fmla="*/ 19989 w 298484"/>
                <a:gd name="connsiteY35" fmla="*/ 130215 h 388944"/>
                <a:gd name="connsiteX36" fmla="*/ 35821 w 298484"/>
                <a:gd name="connsiteY36" fmla="*/ 112943 h 388944"/>
                <a:gd name="connsiteX37" fmla="*/ 61744 w 298484"/>
                <a:gd name="connsiteY37" fmla="*/ 110396 h 388944"/>
                <a:gd name="connsiteX38" fmla="*/ 100400 w 298484"/>
                <a:gd name="connsiteY38" fmla="*/ 90335 h 388944"/>
                <a:gd name="connsiteX39" fmla="*/ 120968 w 298484"/>
                <a:gd name="connsiteY39" fmla="*/ 75132 h 388944"/>
                <a:gd name="connsiteX40" fmla="*/ 113321 w 298484"/>
                <a:gd name="connsiteY40" fmla="*/ 51865 h 388944"/>
                <a:gd name="connsiteX41" fmla="*/ 125274 w 298484"/>
                <a:gd name="connsiteY41" fmla="*/ 22070 h 388944"/>
                <a:gd name="connsiteX42" fmla="*/ 117663 w 298484"/>
                <a:gd name="connsiteY42" fmla="*/ 125 h 388944"/>
                <a:gd name="connsiteX43" fmla="*/ 136800 w 298484"/>
                <a:gd name="connsiteY43" fmla="*/ 30308 h 388944"/>
                <a:gd name="connsiteX44" fmla="*/ 140537 w 298484"/>
                <a:gd name="connsiteY44" fmla="*/ 57638 h 388944"/>
                <a:gd name="connsiteX45" fmla="*/ 135775 w 298484"/>
                <a:gd name="connsiteY45" fmla="*/ 85831 h 388944"/>
                <a:gd name="connsiteX46" fmla="*/ 114636 w 298484"/>
                <a:gd name="connsiteY46" fmla="*/ 110645 h 388944"/>
                <a:gd name="connsiteX47" fmla="*/ 117388 w 298484"/>
                <a:gd name="connsiteY47" fmla="*/ 142264 h 388944"/>
                <a:gd name="connsiteX48" fmla="*/ 143471 w 298484"/>
                <a:gd name="connsiteY48" fmla="*/ 130384 h 388944"/>
                <a:gd name="connsiteX49" fmla="*/ 176905 w 298484"/>
                <a:gd name="connsiteY49" fmla="*/ 127038 h 388944"/>
                <a:gd name="connsiteX50" fmla="*/ 204664 w 298484"/>
                <a:gd name="connsiteY50" fmla="*/ 96328 h 388944"/>
                <a:gd name="connsiteX51" fmla="*/ 201672 w 298484"/>
                <a:gd name="connsiteY51" fmla="*/ 71763 h 388944"/>
                <a:gd name="connsiteX52" fmla="*/ 200439 w 298484"/>
                <a:gd name="connsiteY52" fmla="*/ 42280 h 388944"/>
                <a:gd name="connsiteX53" fmla="*/ 218066 w 298484"/>
                <a:gd name="connsiteY53" fmla="*/ 89480 h 388944"/>
                <a:gd name="connsiteX54" fmla="*/ 212500 w 298484"/>
                <a:gd name="connsiteY54" fmla="*/ 128146 h 388944"/>
                <a:gd name="connsiteX55" fmla="*/ 192249 w 298484"/>
                <a:gd name="connsiteY55" fmla="*/ 168192 h 388944"/>
                <a:gd name="connsiteX56" fmla="*/ 177745 w 298484"/>
                <a:gd name="connsiteY56" fmla="*/ 189802 h 388944"/>
                <a:gd name="connsiteX57" fmla="*/ 163205 w 298484"/>
                <a:gd name="connsiteY57" fmla="*/ 206878 h 388944"/>
                <a:gd name="connsiteX58" fmla="*/ 159867 w 298484"/>
                <a:gd name="connsiteY58" fmla="*/ 217497 h 388944"/>
                <a:gd name="connsiteX59" fmla="*/ 172867 w 298484"/>
                <a:gd name="connsiteY59" fmla="*/ 229761 h 388944"/>
                <a:gd name="connsiteX60" fmla="*/ 234244 w 298484"/>
                <a:gd name="connsiteY60" fmla="*/ 186731 h 388944"/>
                <a:gd name="connsiteX61" fmla="*/ 253440 w 298484"/>
                <a:gd name="connsiteY61" fmla="*/ 161310 h 388944"/>
                <a:gd name="connsiteX62" fmla="*/ 285310 w 298484"/>
                <a:gd name="connsiteY62" fmla="*/ 148262 h 388944"/>
                <a:gd name="connsiteX63" fmla="*/ 258986 w 298484"/>
                <a:gd name="connsiteY63" fmla="*/ 167081 h 388944"/>
                <a:gd name="connsiteX64" fmla="*/ 250157 w 298484"/>
                <a:gd name="connsiteY64" fmla="*/ 185656 h 388944"/>
                <a:gd name="connsiteX65" fmla="*/ 214652 w 298484"/>
                <a:gd name="connsiteY65" fmla="*/ 219619 h 388944"/>
                <a:gd name="connsiteX66" fmla="*/ 197127 w 298484"/>
                <a:gd name="connsiteY66" fmla="*/ 237340 h 388944"/>
                <a:gd name="connsiteX67" fmla="*/ 194133 w 298484"/>
                <a:gd name="connsiteY67" fmla="*/ 258588 h 388944"/>
                <a:gd name="connsiteX68" fmla="*/ 213519 w 298484"/>
                <a:gd name="connsiteY68" fmla="*/ 311651 h 38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8484" h="388944">
                  <a:moveTo>
                    <a:pt x="165062" y="171256"/>
                  </a:moveTo>
                  <a:cubicBezTo>
                    <a:pt x="170332" y="163661"/>
                    <a:pt x="183546" y="154574"/>
                    <a:pt x="184339" y="146054"/>
                  </a:cubicBezTo>
                  <a:cubicBezTo>
                    <a:pt x="178617" y="145135"/>
                    <a:pt x="174120" y="150233"/>
                    <a:pt x="169104" y="152187"/>
                  </a:cubicBezTo>
                  <a:cubicBezTo>
                    <a:pt x="163608" y="154326"/>
                    <a:pt x="159668" y="154687"/>
                    <a:pt x="153216" y="154674"/>
                  </a:cubicBezTo>
                  <a:cubicBezTo>
                    <a:pt x="142055" y="154651"/>
                    <a:pt x="128013" y="155726"/>
                    <a:pt x="119135" y="162464"/>
                  </a:cubicBezTo>
                  <a:cubicBezTo>
                    <a:pt x="122464" y="161452"/>
                    <a:pt x="122867" y="163386"/>
                    <a:pt x="124540" y="164321"/>
                  </a:cubicBezTo>
                  <a:cubicBezTo>
                    <a:pt x="128652" y="172450"/>
                    <a:pt x="129088" y="177142"/>
                    <a:pt x="129715" y="187646"/>
                  </a:cubicBezTo>
                  <a:cubicBezTo>
                    <a:pt x="135830" y="189997"/>
                    <a:pt x="140421" y="192836"/>
                    <a:pt x="145654" y="196819"/>
                  </a:cubicBezTo>
                  <a:cubicBezTo>
                    <a:pt x="154538" y="193758"/>
                    <a:pt x="159464" y="179324"/>
                    <a:pt x="165062" y="171256"/>
                  </a:cubicBezTo>
                  <a:moveTo>
                    <a:pt x="213519" y="311651"/>
                  </a:moveTo>
                  <a:cubicBezTo>
                    <a:pt x="229321" y="335410"/>
                    <a:pt x="237429" y="313647"/>
                    <a:pt x="251229" y="303887"/>
                  </a:cubicBezTo>
                  <a:cubicBezTo>
                    <a:pt x="265279" y="293947"/>
                    <a:pt x="288256" y="300795"/>
                    <a:pt x="298529" y="313637"/>
                  </a:cubicBezTo>
                  <a:cubicBezTo>
                    <a:pt x="289691" y="315215"/>
                    <a:pt x="279008" y="306556"/>
                    <a:pt x="269458" y="307177"/>
                  </a:cubicBezTo>
                  <a:cubicBezTo>
                    <a:pt x="261108" y="307718"/>
                    <a:pt x="259502" y="311810"/>
                    <a:pt x="255542" y="318317"/>
                  </a:cubicBezTo>
                  <a:cubicBezTo>
                    <a:pt x="250426" y="326727"/>
                    <a:pt x="242142" y="350861"/>
                    <a:pt x="227412" y="339703"/>
                  </a:cubicBezTo>
                  <a:cubicBezTo>
                    <a:pt x="232538" y="352237"/>
                    <a:pt x="241384" y="362803"/>
                    <a:pt x="230962" y="375817"/>
                  </a:cubicBezTo>
                  <a:cubicBezTo>
                    <a:pt x="225982" y="382039"/>
                    <a:pt x="211554" y="390476"/>
                    <a:pt x="202935" y="388870"/>
                  </a:cubicBezTo>
                  <a:cubicBezTo>
                    <a:pt x="198645" y="381531"/>
                    <a:pt x="197098" y="375713"/>
                    <a:pt x="194165" y="368000"/>
                  </a:cubicBezTo>
                  <a:cubicBezTo>
                    <a:pt x="191306" y="360468"/>
                    <a:pt x="184864" y="356545"/>
                    <a:pt x="181214" y="350343"/>
                  </a:cubicBezTo>
                  <a:cubicBezTo>
                    <a:pt x="177151" y="343442"/>
                    <a:pt x="178129" y="333344"/>
                    <a:pt x="172921" y="326829"/>
                  </a:cubicBezTo>
                  <a:cubicBezTo>
                    <a:pt x="167798" y="320425"/>
                    <a:pt x="156738" y="319951"/>
                    <a:pt x="152351" y="312540"/>
                  </a:cubicBezTo>
                  <a:cubicBezTo>
                    <a:pt x="148577" y="306162"/>
                    <a:pt x="151646" y="293865"/>
                    <a:pt x="151902" y="287087"/>
                  </a:cubicBezTo>
                  <a:cubicBezTo>
                    <a:pt x="152535" y="270198"/>
                    <a:pt x="148552" y="278503"/>
                    <a:pt x="138089" y="271850"/>
                  </a:cubicBezTo>
                  <a:cubicBezTo>
                    <a:pt x="131569" y="267704"/>
                    <a:pt x="132581" y="258455"/>
                    <a:pt x="128184" y="252230"/>
                  </a:cubicBezTo>
                  <a:cubicBezTo>
                    <a:pt x="123807" y="246032"/>
                    <a:pt x="115356" y="242065"/>
                    <a:pt x="113325" y="234321"/>
                  </a:cubicBezTo>
                  <a:cubicBezTo>
                    <a:pt x="110953" y="225294"/>
                    <a:pt x="119113" y="216230"/>
                    <a:pt x="110143" y="209087"/>
                  </a:cubicBezTo>
                  <a:cubicBezTo>
                    <a:pt x="103178" y="203545"/>
                    <a:pt x="87290" y="204013"/>
                    <a:pt x="78979" y="199937"/>
                  </a:cubicBezTo>
                  <a:cubicBezTo>
                    <a:pt x="59429" y="190352"/>
                    <a:pt x="72622" y="174778"/>
                    <a:pt x="65996" y="159151"/>
                  </a:cubicBezTo>
                  <a:cubicBezTo>
                    <a:pt x="63944" y="154313"/>
                    <a:pt x="57277" y="142277"/>
                    <a:pt x="54418" y="138924"/>
                  </a:cubicBezTo>
                  <a:cubicBezTo>
                    <a:pt x="48090" y="131515"/>
                    <a:pt x="43926" y="132918"/>
                    <a:pt x="36415" y="138066"/>
                  </a:cubicBezTo>
                  <a:cubicBezTo>
                    <a:pt x="28847" y="143249"/>
                    <a:pt x="28142" y="150395"/>
                    <a:pt x="17517" y="149172"/>
                  </a:cubicBezTo>
                  <a:cubicBezTo>
                    <a:pt x="6867" y="147945"/>
                    <a:pt x="4983" y="141945"/>
                    <a:pt x="2548" y="133585"/>
                  </a:cubicBezTo>
                  <a:cubicBezTo>
                    <a:pt x="2554" y="132791"/>
                    <a:pt x="2166" y="132450"/>
                    <a:pt x="1388" y="132563"/>
                  </a:cubicBezTo>
                  <a:lnTo>
                    <a:pt x="44" y="128418"/>
                  </a:lnTo>
                  <a:cubicBezTo>
                    <a:pt x="38" y="119105"/>
                    <a:pt x="578" y="120143"/>
                    <a:pt x="2619" y="111915"/>
                  </a:cubicBezTo>
                  <a:cubicBezTo>
                    <a:pt x="8737" y="117517"/>
                    <a:pt x="13821" y="124454"/>
                    <a:pt x="19989" y="130215"/>
                  </a:cubicBezTo>
                  <a:cubicBezTo>
                    <a:pt x="25816" y="123997"/>
                    <a:pt x="27448" y="116734"/>
                    <a:pt x="35821" y="112943"/>
                  </a:cubicBezTo>
                  <a:cubicBezTo>
                    <a:pt x="43583" y="109428"/>
                    <a:pt x="53049" y="110356"/>
                    <a:pt x="61744" y="110396"/>
                  </a:cubicBezTo>
                  <a:cubicBezTo>
                    <a:pt x="77173" y="110470"/>
                    <a:pt x="87397" y="99989"/>
                    <a:pt x="100400" y="90335"/>
                  </a:cubicBezTo>
                  <a:cubicBezTo>
                    <a:pt x="104344" y="87406"/>
                    <a:pt x="119287" y="79298"/>
                    <a:pt x="120968" y="75132"/>
                  </a:cubicBezTo>
                  <a:cubicBezTo>
                    <a:pt x="124205" y="67093"/>
                    <a:pt x="114381" y="59459"/>
                    <a:pt x="113321" y="51865"/>
                  </a:cubicBezTo>
                  <a:cubicBezTo>
                    <a:pt x="111512" y="38890"/>
                    <a:pt x="122916" y="32692"/>
                    <a:pt x="125274" y="22070"/>
                  </a:cubicBezTo>
                  <a:cubicBezTo>
                    <a:pt x="127096" y="13854"/>
                    <a:pt x="122473" y="6210"/>
                    <a:pt x="117663" y="125"/>
                  </a:cubicBezTo>
                  <a:cubicBezTo>
                    <a:pt x="131340" y="12150"/>
                    <a:pt x="134897" y="36957"/>
                    <a:pt x="136800" y="30308"/>
                  </a:cubicBezTo>
                  <a:cubicBezTo>
                    <a:pt x="139490" y="20909"/>
                    <a:pt x="141787" y="48763"/>
                    <a:pt x="140537" y="57638"/>
                  </a:cubicBezTo>
                  <a:cubicBezTo>
                    <a:pt x="138983" y="68649"/>
                    <a:pt x="141206" y="76204"/>
                    <a:pt x="135775" y="85831"/>
                  </a:cubicBezTo>
                  <a:cubicBezTo>
                    <a:pt x="132061" y="92422"/>
                    <a:pt x="122036" y="109175"/>
                    <a:pt x="114636" y="110645"/>
                  </a:cubicBezTo>
                  <a:cubicBezTo>
                    <a:pt x="108669" y="121553"/>
                    <a:pt x="89274" y="148808"/>
                    <a:pt x="117388" y="142264"/>
                  </a:cubicBezTo>
                  <a:cubicBezTo>
                    <a:pt x="126414" y="140160"/>
                    <a:pt x="134377" y="132991"/>
                    <a:pt x="143471" y="130384"/>
                  </a:cubicBezTo>
                  <a:cubicBezTo>
                    <a:pt x="154531" y="127214"/>
                    <a:pt x="165304" y="127692"/>
                    <a:pt x="176905" y="127038"/>
                  </a:cubicBezTo>
                  <a:cubicBezTo>
                    <a:pt x="193290" y="126112"/>
                    <a:pt x="209419" y="116522"/>
                    <a:pt x="204664" y="96328"/>
                  </a:cubicBezTo>
                  <a:cubicBezTo>
                    <a:pt x="202280" y="86202"/>
                    <a:pt x="200603" y="82940"/>
                    <a:pt x="201672" y="71763"/>
                  </a:cubicBezTo>
                  <a:cubicBezTo>
                    <a:pt x="202460" y="63475"/>
                    <a:pt x="203488" y="49553"/>
                    <a:pt x="200439" y="42280"/>
                  </a:cubicBezTo>
                  <a:cubicBezTo>
                    <a:pt x="213211" y="58470"/>
                    <a:pt x="201866" y="78323"/>
                    <a:pt x="218066" y="89480"/>
                  </a:cubicBezTo>
                  <a:cubicBezTo>
                    <a:pt x="237336" y="102749"/>
                    <a:pt x="231563" y="117775"/>
                    <a:pt x="212500" y="128146"/>
                  </a:cubicBezTo>
                  <a:cubicBezTo>
                    <a:pt x="197495" y="136311"/>
                    <a:pt x="201983" y="154508"/>
                    <a:pt x="192249" y="168192"/>
                  </a:cubicBezTo>
                  <a:cubicBezTo>
                    <a:pt x="187261" y="175203"/>
                    <a:pt x="182578" y="183417"/>
                    <a:pt x="177745" y="189802"/>
                  </a:cubicBezTo>
                  <a:cubicBezTo>
                    <a:pt x="173600" y="195280"/>
                    <a:pt x="166749" y="200109"/>
                    <a:pt x="163205" y="206878"/>
                  </a:cubicBezTo>
                  <a:cubicBezTo>
                    <a:pt x="161228" y="210649"/>
                    <a:pt x="159439" y="212990"/>
                    <a:pt x="159867" y="217497"/>
                  </a:cubicBezTo>
                  <a:cubicBezTo>
                    <a:pt x="164571" y="220061"/>
                    <a:pt x="170387" y="224912"/>
                    <a:pt x="172867" y="229761"/>
                  </a:cubicBezTo>
                  <a:cubicBezTo>
                    <a:pt x="186403" y="201668"/>
                    <a:pt x="214107" y="204729"/>
                    <a:pt x="234244" y="186731"/>
                  </a:cubicBezTo>
                  <a:cubicBezTo>
                    <a:pt x="242749" y="179123"/>
                    <a:pt x="243935" y="168079"/>
                    <a:pt x="253440" y="161310"/>
                  </a:cubicBezTo>
                  <a:cubicBezTo>
                    <a:pt x="261525" y="155556"/>
                    <a:pt x="274204" y="147918"/>
                    <a:pt x="285310" y="148262"/>
                  </a:cubicBezTo>
                  <a:cubicBezTo>
                    <a:pt x="277625" y="156266"/>
                    <a:pt x="266154" y="158467"/>
                    <a:pt x="258986" y="167081"/>
                  </a:cubicBezTo>
                  <a:cubicBezTo>
                    <a:pt x="254318" y="172689"/>
                    <a:pt x="252720" y="179467"/>
                    <a:pt x="250157" y="185656"/>
                  </a:cubicBezTo>
                  <a:cubicBezTo>
                    <a:pt x="243428" y="201920"/>
                    <a:pt x="228026" y="209245"/>
                    <a:pt x="214652" y="219619"/>
                  </a:cubicBezTo>
                  <a:cubicBezTo>
                    <a:pt x="207671" y="225035"/>
                    <a:pt x="201892" y="229963"/>
                    <a:pt x="197127" y="237340"/>
                  </a:cubicBezTo>
                  <a:cubicBezTo>
                    <a:pt x="191403" y="246197"/>
                    <a:pt x="193203" y="248360"/>
                    <a:pt x="194133" y="258588"/>
                  </a:cubicBezTo>
                  <a:cubicBezTo>
                    <a:pt x="195847" y="277458"/>
                    <a:pt x="202661" y="295327"/>
                    <a:pt x="213519" y="311651"/>
                  </a:cubicBezTo>
                </a:path>
              </a:pathLst>
            </a:custGeom>
            <a:solidFill>
              <a:srgbClr val="952E2E"/>
            </a:solidFill>
            <a:ln w="4752" cap="flat">
              <a:noFill/>
              <a:prstDash val="solid"/>
              <a:miter/>
            </a:ln>
          </p:spPr>
          <p:txBody>
            <a:bodyPr rtlCol="0" anchor="ctr"/>
            <a:lstStyle/>
            <a:p>
              <a:endParaRPr lang="en-NL"/>
            </a:p>
          </p:txBody>
        </p:sp>
        <p:sp>
          <p:nvSpPr>
            <p:cNvPr id="94" name="Vrije vorm: vorm 93">
              <a:extLst>
                <a:ext uri="{FF2B5EF4-FFF2-40B4-BE49-F238E27FC236}">
                  <a16:creationId xmlns:a16="http://schemas.microsoft.com/office/drawing/2014/main" id="{52D51B97-A3DC-E50D-604B-76CC92EC8C20}"/>
                </a:ext>
              </a:extLst>
            </p:cNvPr>
            <p:cNvSpPr/>
            <p:nvPr/>
          </p:nvSpPr>
          <p:spPr>
            <a:xfrm flipV="1">
              <a:off x="11457528" y="8735229"/>
              <a:ext cx="271349" cy="1022108"/>
            </a:xfrm>
            <a:custGeom>
              <a:avLst/>
              <a:gdLst>
                <a:gd name="connsiteX0" fmla="*/ 78 w 271349"/>
                <a:gd name="connsiteY0" fmla="*/ 1022274 h 1022108"/>
                <a:gd name="connsiteX1" fmla="*/ 271427 w 271349"/>
                <a:gd name="connsiteY1" fmla="*/ 1022274 h 1022108"/>
                <a:gd name="connsiteX2" fmla="*/ 271427 w 271349"/>
                <a:gd name="connsiteY2" fmla="*/ 166 h 1022108"/>
                <a:gd name="connsiteX3" fmla="*/ 78 w 271349"/>
                <a:gd name="connsiteY3" fmla="*/ 166 h 1022108"/>
              </a:gdLst>
              <a:ahLst/>
              <a:cxnLst>
                <a:cxn ang="0">
                  <a:pos x="connsiteX0" y="connsiteY0"/>
                </a:cxn>
                <a:cxn ang="0">
                  <a:pos x="connsiteX1" y="connsiteY1"/>
                </a:cxn>
                <a:cxn ang="0">
                  <a:pos x="connsiteX2" y="connsiteY2"/>
                </a:cxn>
                <a:cxn ang="0">
                  <a:pos x="connsiteX3" y="connsiteY3"/>
                </a:cxn>
              </a:cxnLst>
              <a:rect l="l" t="t" r="r" b="b"/>
              <a:pathLst>
                <a:path w="271349" h="1022108">
                  <a:moveTo>
                    <a:pt x="78" y="1022274"/>
                  </a:moveTo>
                  <a:lnTo>
                    <a:pt x="271427" y="1022274"/>
                  </a:lnTo>
                  <a:lnTo>
                    <a:pt x="271427" y="166"/>
                  </a:lnTo>
                  <a:lnTo>
                    <a:pt x="78" y="166"/>
                  </a:lnTo>
                  <a:close/>
                </a:path>
              </a:pathLst>
            </a:custGeom>
            <a:solidFill>
              <a:srgbClr val="6E1F1F"/>
            </a:solidFill>
            <a:ln w="4752" cap="flat">
              <a:noFill/>
              <a:prstDash val="solid"/>
              <a:miter/>
            </a:ln>
          </p:spPr>
          <p:txBody>
            <a:bodyPr rtlCol="0" anchor="ctr"/>
            <a:lstStyle/>
            <a:p>
              <a:endParaRPr lang="en-NL"/>
            </a:p>
          </p:txBody>
        </p:sp>
        <p:sp>
          <p:nvSpPr>
            <p:cNvPr id="95" name="Vrije vorm: vorm 94">
              <a:extLst>
                <a:ext uri="{FF2B5EF4-FFF2-40B4-BE49-F238E27FC236}">
                  <a16:creationId xmlns:a16="http://schemas.microsoft.com/office/drawing/2014/main" id="{6A09D4E5-1F16-B8E7-F5A1-4AE05DCE751B}"/>
                </a:ext>
              </a:extLst>
            </p:cNvPr>
            <p:cNvSpPr/>
            <p:nvPr/>
          </p:nvSpPr>
          <p:spPr>
            <a:xfrm flipV="1">
              <a:off x="11458010" y="8671904"/>
              <a:ext cx="334664" cy="1139697"/>
            </a:xfrm>
            <a:custGeom>
              <a:avLst/>
              <a:gdLst>
                <a:gd name="connsiteX0" fmla="*/ 75 w 334664"/>
                <a:gd name="connsiteY0" fmla="*/ 56154 h 1139697"/>
                <a:gd name="connsiteX1" fmla="*/ 265062 w 334664"/>
                <a:gd name="connsiteY1" fmla="*/ 56154 h 1139697"/>
                <a:gd name="connsiteX2" fmla="*/ 265062 w 334664"/>
                <a:gd name="connsiteY2" fmla="*/ 1073980 h 1139697"/>
                <a:gd name="connsiteX3" fmla="*/ 75 w 334664"/>
                <a:gd name="connsiteY3" fmla="*/ 1073980 h 1139697"/>
                <a:gd name="connsiteX4" fmla="*/ 75 w 334664"/>
                <a:gd name="connsiteY4" fmla="*/ 1139856 h 1139697"/>
                <a:gd name="connsiteX5" fmla="*/ 334740 w 334664"/>
                <a:gd name="connsiteY5" fmla="*/ 1139856 h 1139697"/>
                <a:gd name="connsiteX6" fmla="*/ 334740 w 334664"/>
                <a:gd name="connsiteY6" fmla="*/ 159 h 1139697"/>
                <a:gd name="connsiteX7" fmla="*/ 75 w 334664"/>
                <a:gd name="connsiteY7" fmla="*/ 159 h 11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664" h="1139697">
                  <a:moveTo>
                    <a:pt x="75" y="56154"/>
                  </a:moveTo>
                  <a:lnTo>
                    <a:pt x="265062" y="56154"/>
                  </a:lnTo>
                  <a:lnTo>
                    <a:pt x="265062" y="1073980"/>
                  </a:lnTo>
                  <a:lnTo>
                    <a:pt x="75" y="1073980"/>
                  </a:lnTo>
                  <a:lnTo>
                    <a:pt x="75" y="1139856"/>
                  </a:lnTo>
                  <a:lnTo>
                    <a:pt x="334740" y="1139856"/>
                  </a:lnTo>
                  <a:lnTo>
                    <a:pt x="334740" y="159"/>
                  </a:lnTo>
                  <a:lnTo>
                    <a:pt x="75" y="159"/>
                  </a:lnTo>
                  <a:close/>
                </a:path>
              </a:pathLst>
            </a:custGeom>
            <a:solidFill>
              <a:srgbClr val="6E1F1F"/>
            </a:solidFill>
            <a:ln w="4752" cap="flat">
              <a:noFill/>
              <a:prstDash val="solid"/>
              <a:miter/>
            </a:ln>
          </p:spPr>
          <p:txBody>
            <a:bodyPr rtlCol="0" anchor="ctr"/>
            <a:lstStyle/>
            <a:p>
              <a:endParaRPr lang="en-NL"/>
            </a:p>
          </p:txBody>
        </p:sp>
        <p:sp>
          <p:nvSpPr>
            <p:cNvPr id="96" name="Vrije vorm: vorm 95">
              <a:extLst>
                <a:ext uri="{FF2B5EF4-FFF2-40B4-BE49-F238E27FC236}">
                  <a16:creationId xmlns:a16="http://schemas.microsoft.com/office/drawing/2014/main" id="{DF741697-9C9C-6513-BFBA-FA7273A1CA88}"/>
                </a:ext>
              </a:extLst>
            </p:cNvPr>
            <p:cNvSpPr/>
            <p:nvPr/>
          </p:nvSpPr>
          <p:spPr>
            <a:xfrm flipV="1">
              <a:off x="11458020" y="8734967"/>
              <a:ext cx="271349" cy="1022106"/>
            </a:xfrm>
            <a:custGeom>
              <a:avLst/>
              <a:gdLst>
                <a:gd name="connsiteX0" fmla="*/ 78 w 271349"/>
                <a:gd name="connsiteY0" fmla="*/ 860118 h 1022106"/>
                <a:gd name="connsiteX1" fmla="*/ 78 w 271349"/>
                <a:gd name="connsiteY1" fmla="*/ 886594 h 1022106"/>
                <a:gd name="connsiteX2" fmla="*/ 237224 w 271349"/>
                <a:gd name="connsiteY2" fmla="*/ 886594 h 1022106"/>
                <a:gd name="connsiteX3" fmla="*/ 237224 w 271349"/>
                <a:gd name="connsiteY3" fmla="*/ 995806 h 1022106"/>
                <a:gd name="connsiteX4" fmla="*/ 78 w 271349"/>
                <a:gd name="connsiteY4" fmla="*/ 995806 h 1022106"/>
                <a:gd name="connsiteX5" fmla="*/ 78 w 271349"/>
                <a:gd name="connsiteY5" fmla="*/ 1022272 h 1022106"/>
                <a:gd name="connsiteX6" fmla="*/ 271427 w 271349"/>
                <a:gd name="connsiteY6" fmla="*/ 1022272 h 1022106"/>
                <a:gd name="connsiteX7" fmla="*/ 271427 w 271349"/>
                <a:gd name="connsiteY7" fmla="*/ 165 h 1022106"/>
                <a:gd name="connsiteX8" fmla="*/ 78 w 271349"/>
                <a:gd name="connsiteY8" fmla="*/ 165 h 1022106"/>
                <a:gd name="connsiteX9" fmla="*/ 78 w 271349"/>
                <a:gd name="connsiteY9" fmla="*/ 479522 h 1022106"/>
                <a:gd name="connsiteX10" fmla="*/ 237224 w 271349"/>
                <a:gd name="connsiteY10" fmla="*/ 479522 h 1022106"/>
                <a:gd name="connsiteX11" fmla="*/ 237224 w 271349"/>
                <a:gd name="connsiteY11" fmla="*/ 588737 h 1022106"/>
                <a:gd name="connsiteX12" fmla="*/ 78 w 271349"/>
                <a:gd name="connsiteY12" fmla="*/ 588737 h 1022106"/>
                <a:gd name="connsiteX13" fmla="*/ 78 w 271349"/>
                <a:gd name="connsiteY13" fmla="*/ 615210 h 1022106"/>
                <a:gd name="connsiteX14" fmla="*/ 237224 w 271349"/>
                <a:gd name="connsiteY14" fmla="*/ 615210 h 1022106"/>
                <a:gd name="connsiteX15" fmla="*/ 237224 w 271349"/>
                <a:gd name="connsiteY15" fmla="*/ 724425 h 1022106"/>
                <a:gd name="connsiteX16" fmla="*/ 78 w 271349"/>
                <a:gd name="connsiteY16" fmla="*/ 724425 h 1022106"/>
                <a:gd name="connsiteX17" fmla="*/ 78 w 271349"/>
                <a:gd name="connsiteY17" fmla="*/ 750902 h 1022106"/>
                <a:gd name="connsiteX18" fmla="*/ 237224 w 271349"/>
                <a:gd name="connsiteY18" fmla="*/ 750902 h 1022106"/>
                <a:gd name="connsiteX19" fmla="*/ 237224 w 271349"/>
                <a:gd name="connsiteY19" fmla="*/ 860118 h 102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349" h="1022106">
                  <a:moveTo>
                    <a:pt x="78" y="860118"/>
                  </a:moveTo>
                  <a:lnTo>
                    <a:pt x="78" y="886594"/>
                  </a:lnTo>
                  <a:lnTo>
                    <a:pt x="237224" y="886594"/>
                  </a:lnTo>
                  <a:lnTo>
                    <a:pt x="237224" y="995806"/>
                  </a:lnTo>
                  <a:lnTo>
                    <a:pt x="78" y="995806"/>
                  </a:lnTo>
                  <a:lnTo>
                    <a:pt x="78" y="1022272"/>
                  </a:lnTo>
                  <a:cubicBezTo>
                    <a:pt x="90490" y="1022272"/>
                    <a:pt x="180898" y="1022272"/>
                    <a:pt x="271427" y="1022272"/>
                  </a:cubicBezTo>
                  <a:lnTo>
                    <a:pt x="271427" y="165"/>
                  </a:lnTo>
                  <a:lnTo>
                    <a:pt x="78" y="165"/>
                  </a:lnTo>
                  <a:lnTo>
                    <a:pt x="78" y="479522"/>
                  </a:lnTo>
                  <a:lnTo>
                    <a:pt x="237224" y="479522"/>
                  </a:lnTo>
                  <a:lnTo>
                    <a:pt x="237224" y="588737"/>
                  </a:lnTo>
                  <a:lnTo>
                    <a:pt x="78" y="588737"/>
                  </a:lnTo>
                  <a:lnTo>
                    <a:pt x="78" y="615210"/>
                  </a:lnTo>
                  <a:lnTo>
                    <a:pt x="237224" y="615210"/>
                  </a:lnTo>
                  <a:lnTo>
                    <a:pt x="237224" y="724425"/>
                  </a:lnTo>
                  <a:lnTo>
                    <a:pt x="78" y="724425"/>
                  </a:lnTo>
                  <a:lnTo>
                    <a:pt x="78" y="750902"/>
                  </a:lnTo>
                  <a:lnTo>
                    <a:pt x="237224" y="750902"/>
                  </a:lnTo>
                  <a:lnTo>
                    <a:pt x="237224" y="860118"/>
                  </a:lnTo>
                  <a:close/>
                </a:path>
              </a:pathLst>
            </a:custGeom>
            <a:solidFill>
              <a:srgbClr val="9D2E2E"/>
            </a:solidFill>
            <a:ln w="4752" cap="flat">
              <a:noFill/>
              <a:prstDash val="solid"/>
              <a:miter/>
            </a:ln>
          </p:spPr>
          <p:txBody>
            <a:bodyPr rtlCol="0" anchor="ctr"/>
            <a:lstStyle/>
            <a:p>
              <a:endParaRPr lang="en-NL"/>
            </a:p>
          </p:txBody>
        </p:sp>
        <p:sp>
          <p:nvSpPr>
            <p:cNvPr id="97" name="Vrije vorm: vorm 96">
              <a:extLst>
                <a:ext uri="{FF2B5EF4-FFF2-40B4-BE49-F238E27FC236}">
                  <a16:creationId xmlns:a16="http://schemas.microsoft.com/office/drawing/2014/main" id="{D84B37CB-B0E3-CD93-F555-B59072041D9C}"/>
                </a:ext>
              </a:extLst>
            </p:cNvPr>
            <p:cNvSpPr/>
            <p:nvPr/>
          </p:nvSpPr>
          <p:spPr>
            <a:xfrm flipV="1">
              <a:off x="11457524" y="8762656"/>
              <a:ext cx="235169" cy="108543"/>
            </a:xfrm>
            <a:custGeom>
              <a:avLst/>
              <a:gdLst>
                <a:gd name="connsiteX0" fmla="*/ 79 w 235169"/>
                <a:gd name="connsiteY0" fmla="*/ 108747 h 108543"/>
                <a:gd name="connsiteX1" fmla="*/ 235249 w 235169"/>
                <a:gd name="connsiteY1" fmla="*/ 108747 h 108543"/>
                <a:gd name="connsiteX2" fmla="*/ 235249 w 235169"/>
                <a:gd name="connsiteY2" fmla="*/ 204 h 108543"/>
                <a:gd name="connsiteX3" fmla="*/ 79 w 235169"/>
                <a:gd name="connsiteY3" fmla="*/ 204 h 108543"/>
              </a:gdLst>
              <a:ahLst/>
              <a:cxnLst>
                <a:cxn ang="0">
                  <a:pos x="connsiteX0" y="connsiteY0"/>
                </a:cxn>
                <a:cxn ang="0">
                  <a:pos x="connsiteX1" y="connsiteY1"/>
                </a:cxn>
                <a:cxn ang="0">
                  <a:pos x="connsiteX2" y="connsiteY2"/>
                </a:cxn>
                <a:cxn ang="0">
                  <a:pos x="connsiteX3" y="connsiteY3"/>
                </a:cxn>
              </a:cxnLst>
              <a:rect l="l" t="t" r="r" b="b"/>
              <a:pathLst>
                <a:path w="235169" h="108543">
                  <a:moveTo>
                    <a:pt x="79" y="108747"/>
                  </a:moveTo>
                  <a:lnTo>
                    <a:pt x="235249" y="108747"/>
                  </a:lnTo>
                  <a:lnTo>
                    <a:pt x="235249" y="204"/>
                  </a:lnTo>
                  <a:lnTo>
                    <a:pt x="79" y="204"/>
                  </a:lnTo>
                  <a:close/>
                </a:path>
              </a:pathLst>
            </a:custGeom>
            <a:solidFill>
              <a:srgbClr val="75D5EB"/>
            </a:solidFill>
            <a:ln w="4752" cap="flat">
              <a:noFill/>
              <a:prstDash val="solid"/>
              <a:miter/>
            </a:ln>
          </p:spPr>
          <p:txBody>
            <a:bodyPr rtlCol="0" anchor="ctr"/>
            <a:lstStyle/>
            <a:p>
              <a:endParaRPr lang="en-NL"/>
            </a:p>
          </p:txBody>
        </p:sp>
        <p:sp>
          <p:nvSpPr>
            <p:cNvPr id="98" name="Vrije vorm: vorm 97">
              <a:extLst>
                <a:ext uri="{FF2B5EF4-FFF2-40B4-BE49-F238E27FC236}">
                  <a16:creationId xmlns:a16="http://schemas.microsoft.com/office/drawing/2014/main" id="{A08683D1-FBA7-AF43-78B7-DEFE70FE3B72}"/>
                </a:ext>
              </a:extLst>
            </p:cNvPr>
            <p:cNvSpPr/>
            <p:nvPr/>
          </p:nvSpPr>
          <p:spPr>
            <a:xfrm flipV="1">
              <a:off x="11457524" y="8898244"/>
              <a:ext cx="235169" cy="108542"/>
            </a:xfrm>
            <a:custGeom>
              <a:avLst/>
              <a:gdLst>
                <a:gd name="connsiteX0" fmla="*/ 79 w 235169"/>
                <a:gd name="connsiteY0" fmla="*/ 108750 h 108542"/>
                <a:gd name="connsiteX1" fmla="*/ 235249 w 235169"/>
                <a:gd name="connsiteY1" fmla="*/ 108750 h 108542"/>
                <a:gd name="connsiteX2" fmla="*/ 235249 w 235169"/>
                <a:gd name="connsiteY2" fmla="*/ 207 h 108542"/>
                <a:gd name="connsiteX3" fmla="*/ 79 w 235169"/>
                <a:gd name="connsiteY3" fmla="*/ 207 h 108542"/>
              </a:gdLst>
              <a:ahLst/>
              <a:cxnLst>
                <a:cxn ang="0">
                  <a:pos x="connsiteX0" y="connsiteY0"/>
                </a:cxn>
                <a:cxn ang="0">
                  <a:pos x="connsiteX1" y="connsiteY1"/>
                </a:cxn>
                <a:cxn ang="0">
                  <a:pos x="connsiteX2" y="connsiteY2"/>
                </a:cxn>
                <a:cxn ang="0">
                  <a:pos x="connsiteX3" y="connsiteY3"/>
                </a:cxn>
              </a:cxnLst>
              <a:rect l="l" t="t" r="r" b="b"/>
              <a:pathLst>
                <a:path w="235169" h="108542">
                  <a:moveTo>
                    <a:pt x="79" y="108750"/>
                  </a:moveTo>
                  <a:lnTo>
                    <a:pt x="235249" y="108750"/>
                  </a:lnTo>
                  <a:lnTo>
                    <a:pt x="235249" y="207"/>
                  </a:lnTo>
                  <a:lnTo>
                    <a:pt x="79" y="207"/>
                  </a:lnTo>
                  <a:close/>
                </a:path>
              </a:pathLst>
            </a:custGeom>
            <a:solidFill>
              <a:srgbClr val="75D5EB"/>
            </a:solidFill>
            <a:ln w="4752" cap="flat">
              <a:noFill/>
              <a:prstDash val="solid"/>
              <a:miter/>
            </a:ln>
          </p:spPr>
          <p:txBody>
            <a:bodyPr rtlCol="0" anchor="ctr"/>
            <a:lstStyle/>
            <a:p>
              <a:endParaRPr lang="en-NL"/>
            </a:p>
          </p:txBody>
        </p:sp>
        <p:sp>
          <p:nvSpPr>
            <p:cNvPr id="99" name="Vrije vorm: vorm 98">
              <a:extLst>
                <a:ext uri="{FF2B5EF4-FFF2-40B4-BE49-F238E27FC236}">
                  <a16:creationId xmlns:a16="http://schemas.microsoft.com/office/drawing/2014/main" id="{BFE34D6D-97E6-976D-CDF2-65AEA406C482}"/>
                </a:ext>
              </a:extLst>
            </p:cNvPr>
            <p:cNvSpPr/>
            <p:nvPr/>
          </p:nvSpPr>
          <p:spPr>
            <a:xfrm flipV="1">
              <a:off x="11457524" y="9033833"/>
              <a:ext cx="235169" cy="108542"/>
            </a:xfrm>
            <a:custGeom>
              <a:avLst/>
              <a:gdLst>
                <a:gd name="connsiteX0" fmla="*/ 79 w 235169"/>
                <a:gd name="connsiteY0" fmla="*/ 108754 h 108542"/>
                <a:gd name="connsiteX1" fmla="*/ 235249 w 235169"/>
                <a:gd name="connsiteY1" fmla="*/ 108754 h 108542"/>
                <a:gd name="connsiteX2" fmla="*/ 235249 w 235169"/>
                <a:gd name="connsiteY2" fmla="*/ 211 h 108542"/>
                <a:gd name="connsiteX3" fmla="*/ 79 w 235169"/>
                <a:gd name="connsiteY3" fmla="*/ 211 h 108542"/>
              </a:gdLst>
              <a:ahLst/>
              <a:cxnLst>
                <a:cxn ang="0">
                  <a:pos x="connsiteX0" y="connsiteY0"/>
                </a:cxn>
                <a:cxn ang="0">
                  <a:pos x="connsiteX1" y="connsiteY1"/>
                </a:cxn>
                <a:cxn ang="0">
                  <a:pos x="connsiteX2" y="connsiteY2"/>
                </a:cxn>
                <a:cxn ang="0">
                  <a:pos x="connsiteX3" y="connsiteY3"/>
                </a:cxn>
              </a:cxnLst>
              <a:rect l="l" t="t" r="r" b="b"/>
              <a:pathLst>
                <a:path w="235169" h="108542">
                  <a:moveTo>
                    <a:pt x="79" y="108754"/>
                  </a:moveTo>
                  <a:lnTo>
                    <a:pt x="235249" y="108754"/>
                  </a:lnTo>
                  <a:lnTo>
                    <a:pt x="235249" y="211"/>
                  </a:lnTo>
                  <a:lnTo>
                    <a:pt x="79" y="211"/>
                  </a:lnTo>
                  <a:close/>
                </a:path>
              </a:pathLst>
            </a:custGeom>
            <a:solidFill>
              <a:srgbClr val="75D5EB"/>
            </a:solidFill>
            <a:ln w="4752" cap="flat">
              <a:noFill/>
              <a:prstDash val="solid"/>
              <a:miter/>
            </a:ln>
          </p:spPr>
          <p:txBody>
            <a:bodyPr rtlCol="0" anchor="ctr"/>
            <a:lstStyle/>
            <a:p>
              <a:endParaRPr lang="en-NL"/>
            </a:p>
          </p:txBody>
        </p:sp>
        <p:sp>
          <p:nvSpPr>
            <p:cNvPr id="100" name="Vrije vorm: vorm 99">
              <a:extLst>
                <a:ext uri="{FF2B5EF4-FFF2-40B4-BE49-F238E27FC236}">
                  <a16:creationId xmlns:a16="http://schemas.microsoft.com/office/drawing/2014/main" id="{43153274-A38D-32C9-583F-6ED68AEE549C}"/>
                </a:ext>
              </a:extLst>
            </p:cNvPr>
            <p:cNvSpPr/>
            <p:nvPr/>
          </p:nvSpPr>
          <p:spPr>
            <a:xfrm flipV="1">
              <a:off x="11457524" y="9169420"/>
              <a:ext cx="235169" cy="108543"/>
            </a:xfrm>
            <a:custGeom>
              <a:avLst/>
              <a:gdLst>
                <a:gd name="connsiteX0" fmla="*/ 79 w 235169"/>
                <a:gd name="connsiteY0" fmla="*/ 108759 h 108543"/>
                <a:gd name="connsiteX1" fmla="*/ 235249 w 235169"/>
                <a:gd name="connsiteY1" fmla="*/ 108759 h 108543"/>
                <a:gd name="connsiteX2" fmla="*/ 235249 w 235169"/>
                <a:gd name="connsiteY2" fmla="*/ 215 h 108543"/>
                <a:gd name="connsiteX3" fmla="*/ 79 w 235169"/>
                <a:gd name="connsiteY3" fmla="*/ 215 h 108543"/>
              </a:gdLst>
              <a:ahLst/>
              <a:cxnLst>
                <a:cxn ang="0">
                  <a:pos x="connsiteX0" y="connsiteY0"/>
                </a:cxn>
                <a:cxn ang="0">
                  <a:pos x="connsiteX1" y="connsiteY1"/>
                </a:cxn>
                <a:cxn ang="0">
                  <a:pos x="connsiteX2" y="connsiteY2"/>
                </a:cxn>
                <a:cxn ang="0">
                  <a:pos x="connsiteX3" y="connsiteY3"/>
                </a:cxn>
              </a:cxnLst>
              <a:rect l="l" t="t" r="r" b="b"/>
              <a:pathLst>
                <a:path w="235169" h="108543">
                  <a:moveTo>
                    <a:pt x="79" y="108759"/>
                  </a:moveTo>
                  <a:lnTo>
                    <a:pt x="235249" y="108759"/>
                  </a:lnTo>
                  <a:lnTo>
                    <a:pt x="235249" y="215"/>
                  </a:lnTo>
                  <a:lnTo>
                    <a:pt x="79" y="215"/>
                  </a:lnTo>
                  <a:close/>
                </a:path>
              </a:pathLst>
            </a:custGeom>
            <a:solidFill>
              <a:srgbClr val="75D5EB"/>
            </a:solidFill>
            <a:ln w="4752" cap="flat">
              <a:noFill/>
              <a:prstDash val="solid"/>
              <a:miter/>
            </a:ln>
          </p:spPr>
          <p:txBody>
            <a:bodyPr rtlCol="0" anchor="ctr"/>
            <a:lstStyle/>
            <a:p>
              <a:endParaRPr lang="en-NL"/>
            </a:p>
          </p:txBody>
        </p:sp>
        <p:pic>
          <p:nvPicPr>
            <p:cNvPr id="101" name="Afbeelding 100">
              <a:extLst>
                <a:ext uri="{FF2B5EF4-FFF2-40B4-BE49-F238E27FC236}">
                  <a16:creationId xmlns:a16="http://schemas.microsoft.com/office/drawing/2014/main" id="{A767B8D1-2C49-5BCA-35B1-A55B27C84C1D}"/>
                </a:ext>
              </a:extLst>
            </p:cNvPr>
            <p:cNvPicPr>
              <a:picLocks noChangeAspect="1"/>
            </p:cNvPicPr>
            <p:nvPr/>
          </p:nvPicPr>
          <p:blipFill>
            <a:blip r:embed="rId4"/>
            <a:stretch>
              <a:fillRect/>
            </a:stretch>
          </p:blipFill>
          <p:spPr>
            <a:xfrm>
              <a:off x="11078015" y="8673894"/>
              <a:ext cx="217080" cy="714573"/>
            </a:xfrm>
            <a:custGeom>
              <a:avLst/>
              <a:gdLst>
                <a:gd name="connsiteX0" fmla="*/ 65 w 217080"/>
                <a:gd name="connsiteY0" fmla="*/ 161 h 714573"/>
                <a:gd name="connsiteX1" fmla="*/ 217145 w 217080"/>
                <a:gd name="connsiteY1" fmla="*/ 161 h 714573"/>
                <a:gd name="connsiteX2" fmla="*/ 217145 w 217080"/>
                <a:gd name="connsiteY2" fmla="*/ 714734 h 714573"/>
                <a:gd name="connsiteX3" fmla="*/ 65 w 217080"/>
                <a:gd name="connsiteY3" fmla="*/ 714734 h 714573"/>
              </a:gdLst>
              <a:ahLst/>
              <a:cxnLst>
                <a:cxn ang="0">
                  <a:pos x="connsiteX0" y="connsiteY0"/>
                </a:cxn>
                <a:cxn ang="0">
                  <a:pos x="connsiteX1" y="connsiteY1"/>
                </a:cxn>
                <a:cxn ang="0">
                  <a:pos x="connsiteX2" y="connsiteY2"/>
                </a:cxn>
                <a:cxn ang="0">
                  <a:pos x="connsiteX3" y="connsiteY3"/>
                </a:cxn>
              </a:cxnLst>
              <a:rect l="l" t="t" r="r" b="b"/>
              <a:pathLst>
                <a:path w="217080" h="714573">
                  <a:moveTo>
                    <a:pt x="65" y="161"/>
                  </a:moveTo>
                  <a:lnTo>
                    <a:pt x="217145" y="161"/>
                  </a:lnTo>
                  <a:lnTo>
                    <a:pt x="217145" y="714734"/>
                  </a:lnTo>
                  <a:lnTo>
                    <a:pt x="65" y="714734"/>
                  </a:lnTo>
                  <a:close/>
                </a:path>
              </a:pathLst>
            </a:custGeom>
          </p:spPr>
        </p:pic>
        <p:sp>
          <p:nvSpPr>
            <p:cNvPr id="102" name="Vrije vorm: vorm 101">
              <a:extLst>
                <a:ext uri="{FF2B5EF4-FFF2-40B4-BE49-F238E27FC236}">
                  <a16:creationId xmlns:a16="http://schemas.microsoft.com/office/drawing/2014/main" id="{D7817532-E97B-23DA-49FC-9D95E536E2BD}"/>
                </a:ext>
              </a:extLst>
            </p:cNvPr>
            <p:cNvSpPr/>
            <p:nvPr/>
          </p:nvSpPr>
          <p:spPr>
            <a:xfrm flipV="1">
              <a:off x="11837481" y="7487906"/>
              <a:ext cx="759778" cy="805024"/>
            </a:xfrm>
            <a:custGeom>
              <a:avLst/>
              <a:gdLst>
                <a:gd name="connsiteX0" fmla="*/ 759847 w 759778"/>
                <a:gd name="connsiteY0" fmla="*/ 138 h 805024"/>
                <a:gd name="connsiteX1" fmla="*/ 69 w 759778"/>
                <a:gd name="connsiteY1" fmla="*/ 138 h 805024"/>
                <a:gd name="connsiteX2" fmla="*/ 69 w 759778"/>
                <a:gd name="connsiteY2" fmla="*/ 805163 h 805024"/>
                <a:gd name="connsiteX3" fmla="*/ 759847 w 759778"/>
                <a:gd name="connsiteY3" fmla="*/ 805163 h 805024"/>
              </a:gdLst>
              <a:ahLst/>
              <a:cxnLst>
                <a:cxn ang="0">
                  <a:pos x="connsiteX0" y="connsiteY0"/>
                </a:cxn>
                <a:cxn ang="0">
                  <a:pos x="connsiteX1" y="connsiteY1"/>
                </a:cxn>
                <a:cxn ang="0">
                  <a:pos x="connsiteX2" y="connsiteY2"/>
                </a:cxn>
                <a:cxn ang="0">
                  <a:pos x="connsiteX3" y="connsiteY3"/>
                </a:cxn>
              </a:cxnLst>
              <a:rect l="l" t="t" r="r" b="b"/>
              <a:pathLst>
                <a:path w="759778" h="805024">
                  <a:moveTo>
                    <a:pt x="759847" y="138"/>
                  </a:moveTo>
                  <a:lnTo>
                    <a:pt x="69" y="138"/>
                  </a:lnTo>
                  <a:lnTo>
                    <a:pt x="69" y="805163"/>
                  </a:lnTo>
                  <a:lnTo>
                    <a:pt x="759847" y="805163"/>
                  </a:lnTo>
                  <a:close/>
                </a:path>
              </a:pathLst>
            </a:custGeom>
            <a:solidFill>
              <a:srgbClr val="FFFFFF"/>
            </a:solidFill>
            <a:ln w="4752" cap="flat">
              <a:noFill/>
              <a:prstDash val="solid"/>
              <a:miter/>
            </a:ln>
          </p:spPr>
          <p:txBody>
            <a:bodyPr rtlCol="0" anchor="ctr"/>
            <a:lstStyle/>
            <a:p>
              <a:endParaRPr lang="en-NL"/>
            </a:p>
          </p:txBody>
        </p:sp>
        <p:sp>
          <p:nvSpPr>
            <p:cNvPr id="103" name="Vrije vorm: vorm 102">
              <a:extLst>
                <a:ext uri="{FF2B5EF4-FFF2-40B4-BE49-F238E27FC236}">
                  <a16:creationId xmlns:a16="http://schemas.microsoft.com/office/drawing/2014/main" id="{AA72A0CE-0B02-C828-68F2-12859E1E6854}"/>
                </a:ext>
              </a:extLst>
            </p:cNvPr>
            <p:cNvSpPr/>
            <p:nvPr/>
          </p:nvSpPr>
          <p:spPr>
            <a:xfrm flipV="1">
              <a:off x="11882703" y="7524085"/>
              <a:ext cx="669328" cy="732663"/>
            </a:xfrm>
            <a:custGeom>
              <a:avLst/>
              <a:gdLst>
                <a:gd name="connsiteX0" fmla="*/ 669403 w 669328"/>
                <a:gd name="connsiteY0" fmla="*/ 142 h 732663"/>
                <a:gd name="connsiteX1" fmla="*/ 74 w 669328"/>
                <a:gd name="connsiteY1" fmla="*/ 142 h 732663"/>
                <a:gd name="connsiteX2" fmla="*/ 74 w 669328"/>
                <a:gd name="connsiteY2" fmla="*/ 732805 h 732663"/>
                <a:gd name="connsiteX3" fmla="*/ 669403 w 669328"/>
                <a:gd name="connsiteY3" fmla="*/ 732805 h 732663"/>
              </a:gdLst>
              <a:ahLst/>
              <a:cxnLst>
                <a:cxn ang="0">
                  <a:pos x="connsiteX0" y="connsiteY0"/>
                </a:cxn>
                <a:cxn ang="0">
                  <a:pos x="connsiteX1" y="connsiteY1"/>
                </a:cxn>
                <a:cxn ang="0">
                  <a:pos x="connsiteX2" y="connsiteY2"/>
                </a:cxn>
                <a:cxn ang="0">
                  <a:pos x="connsiteX3" y="connsiteY3"/>
                </a:cxn>
              </a:cxnLst>
              <a:rect l="l" t="t" r="r" b="b"/>
              <a:pathLst>
                <a:path w="669328" h="732663">
                  <a:moveTo>
                    <a:pt x="669403" y="142"/>
                  </a:moveTo>
                  <a:lnTo>
                    <a:pt x="74" y="142"/>
                  </a:lnTo>
                  <a:lnTo>
                    <a:pt x="74" y="732805"/>
                  </a:lnTo>
                  <a:lnTo>
                    <a:pt x="669403" y="732805"/>
                  </a:lnTo>
                  <a:close/>
                </a:path>
              </a:pathLst>
            </a:custGeom>
            <a:solidFill>
              <a:srgbClr val="75D5EB"/>
            </a:solidFill>
            <a:ln w="4752" cap="flat">
              <a:noFill/>
              <a:prstDash val="solid"/>
              <a:miter/>
            </a:ln>
          </p:spPr>
          <p:txBody>
            <a:bodyPr rtlCol="0" anchor="ctr"/>
            <a:lstStyle/>
            <a:p>
              <a:endParaRPr lang="en-NL"/>
            </a:p>
          </p:txBody>
        </p:sp>
        <p:sp>
          <p:nvSpPr>
            <p:cNvPr id="104" name="Vrije vorm: vorm 103">
              <a:extLst>
                <a:ext uri="{FF2B5EF4-FFF2-40B4-BE49-F238E27FC236}">
                  <a16:creationId xmlns:a16="http://schemas.microsoft.com/office/drawing/2014/main" id="{59FA59DA-4CD7-7DCB-DD02-A57E14E9DE4F}"/>
                </a:ext>
              </a:extLst>
            </p:cNvPr>
            <p:cNvSpPr/>
            <p:nvPr/>
          </p:nvSpPr>
          <p:spPr>
            <a:xfrm flipV="1">
              <a:off x="11936981" y="8672038"/>
              <a:ext cx="750734" cy="805024"/>
            </a:xfrm>
            <a:custGeom>
              <a:avLst/>
              <a:gdLst>
                <a:gd name="connsiteX0" fmla="*/ 750807 w 750734"/>
                <a:gd name="connsiteY0" fmla="*/ 173 h 805024"/>
                <a:gd name="connsiteX1" fmla="*/ 73 w 750734"/>
                <a:gd name="connsiteY1" fmla="*/ 173 h 805024"/>
                <a:gd name="connsiteX2" fmla="*/ 73 w 750734"/>
                <a:gd name="connsiteY2" fmla="*/ 805198 h 805024"/>
                <a:gd name="connsiteX3" fmla="*/ 750807 w 750734"/>
                <a:gd name="connsiteY3" fmla="*/ 805198 h 805024"/>
              </a:gdLst>
              <a:ahLst/>
              <a:cxnLst>
                <a:cxn ang="0">
                  <a:pos x="connsiteX0" y="connsiteY0"/>
                </a:cxn>
                <a:cxn ang="0">
                  <a:pos x="connsiteX1" y="connsiteY1"/>
                </a:cxn>
                <a:cxn ang="0">
                  <a:pos x="connsiteX2" y="connsiteY2"/>
                </a:cxn>
                <a:cxn ang="0">
                  <a:pos x="connsiteX3" y="connsiteY3"/>
                </a:cxn>
              </a:cxnLst>
              <a:rect l="l" t="t" r="r" b="b"/>
              <a:pathLst>
                <a:path w="750734" h="805024">
                  <a:moveTo>
                    <a:pt x="750807" y="173"/>
                  </a:moveTo>
                  <a:lnTo>
                    <a:pt x="73" y="173"/>
                  </a:lnTo>
                  <a:lnTo>
                    <a:pt x="73" y="805198"/>
                  </a:lnTo>
                  <a:lnTo>
                    <a:pt x="750807" y="805198"/>
                  </a:lnTo>
                  <a:close/>
                </a:path>
              </a:pathLst>
            </a:custGeom>
            <a:solidFill>
              <a:srgbClr val="FFFFFF"/>
            </a:solidFill>
            <a:ln w="4752" cap="flat">
              <a:noFill/>
              <a:prstDash val="solid"/>
              <a:miter/>
            </a:ln>
          </p:spPr>
          <p:txBody>
            <a:bodyPr rtlCol="0" anchor="ctr"/>
            <a:lstStyle/>
            <a:p>
              <a:endParaRPr lang="en-NL"/>
            </a:p>
          </p:txBody>
        </p:sp>
        <p:sp>
          <p:nvSpPr>
            <p:cNvPr id="105" name="Vrije vorm: vorm 104">
              <a:extLst>
                <a:ext uri="{FF2B5EF4-FFF2-40B4-BE49-F238E27FC236}">
                  <a16:creationId xmlns:a16="http://schemas.microsoft.com/office/drawing/2014/main" id="{5DF34E5C-7FAA-54A8-CA18-2542729A4360}"/>
                </a:ext>
              </a:extLst>
            </p:cNvPr>
            <p:cNvSpPr/>
            <p:nvPr/>
          </p:nvSpPr>
          <p:spPr>
            <a:xfrm flipV="1">
              <a:off x="11973162" y="8717263"/>
              <a:ext cx="669328" cy="723618"/>
            </a:xfrm>
            <a:custGeom>
              <a:avLst/>
              <a:gdLst>
                <a:gd name="connsiteX0" fmla="*/ 669405 w 669328"/>
                <a:gd name="connsiteY0" fmla="*/ 177 h 723618"/>
                <a:gd name="connsiteX1" fmla="*/ 77 w 669328"/>
                <a:gd name="connsiteY1" fmla="*/ 177 h 723618"/>
                <a:gd name="connsiteX2" fmla="*/ 77 w 669328"/>
                <a:gd name="connsiteY2" fmla="*/ 723796 h 723618"/>
                <a:gd name="connsiteX3" fmla="*/ 669405 w 669328"/>
                <a:gd name="connsiteY3" fmla="*/ 723796 h 723618"/>
              </a:gdLst>
              <a:ahLst/>
              <a:cxnLst>
                <a:cxn ang="0">
                  <a:pos x="connsiteX0" y="connsiteY0"/>
                </a:cxn>
                <a:cxn ang="0">
                  <a:pos x="connsiteX1" y="connsiteY1"/>
                </a:cxn>
                <a:cxn ang="0">
                  <a:pos x="connsiteX2" y="connsiteY2"/>
                </a:cxn>
                <a:cxn ang="0">
                  <a:pos x="connsiteX3" y="connsiteY3"/>
                </a:cxn>
              </a:cxnLst>
              <a:rect l="l" t="t" r="r" b="b"/>
              <a:pathLst>
                <a:path w="669328" h="723618">
                  <a:moveTo>
                    <a:pt x="669405" y="177"/>
                  </a:moveTo>
                  <a:lnTo>
                    <a:pt x="77" y="177"/>
                  </a:lnTo>
                  <a:lnTo>
                    <a:pt x="77" y="723796"/>
                  </a:lnTo>
                  <a:lnTo>
                    <a:pt x="669405" y="723796"/>
                  </a:lnTo>
                  <a:close/>
                </a:path>
              </a:pathLst>
            </a:custGeom>
            <a:solidFill>
              <a:srgbClr val="75D5EB"/>
            </a:solidFill>
            <a:ln w="4752" cap="flat">
              <a:noFill/>
              <a:prstDash val="solid"/>
              <a:miter/>
            </a:ln>
          </p:spPr>
          <p:txBody>
            <a:bodyPr rtlCol="0" anchor="ctr"/>
            <a:lstStyle/>
            <a:p>
              <a:endParaRPr lang="en-NL"/>
            </a:p>
          </p:txBody>
        </p:sp>
        <p:sp>
          <p:nvSpPr>
            <p:cNvPr id="106" name="Vrije vorm: vorm 105">
              <a:extLst>
                <a:ext uri="{FF2B5EF4-FFF2-40B4-BE49-F238E27FC236}">
                  <a16:creationId xmlns:a16="http://schemas.microsoft.com/office/drawing/2014/main" id="{79E29947-095F-792E-3976-98594469E842}"/>
                </a:ext>
              </a:extLst>
            </p:cNvPr>
            <p:cNvSpPr/>
            <p:nvPr/>
          </p:nvSpPr>
          <p:spPr>
            <a:xfrm flipV="1">
              <a:off x="11140924" y="8744481"/>
              <a:ext cx="280394" cy="443216"/>
            </a:xfrm>
            <a:custGeom>
              <a:avLst/>
              <a:gdLst>
                <a:gd name="connsiteX0" fmla="*/ 68 w 280394"/>
                <a:gd name="connsiteY0" fmla="*/ 189 h 443216"/>
                <a:gd name="connsiteX1" fmla="*/ 280463 w 280394"/>
                <a:gd name="connsiteY1" fmla="*/ 189 h 443216"/>
                <a:gd name="connsiteX2" fmla="*/ 280463 w 280394"/>
                <a:gd name="connsiteY2" fmla="*/ 443406 h 443216"/>
                <a:gd name="connsiteX3" fmla="*/ 68 w 280394"/>
                <a:gd name="connsiteY3" fmla="*/ 443406 h 443216"/>
              </a:gdLst>
              <a:ahLst/>
              <a:cxnLst>
                <a:cxn ang="0">
                  <a:pos x="connsiteX0" y="connsiteY0"/>
                </a:cxn>
                <a:cxn ang="0">
                  <a:pos x="connsiteX1" y="connsiteY1"/>
                </a:cxn>
                <a:cxn ang="0">
                  <a:pos x="connsiteX2" y="connsiteY2"/>
                </a:cxn>
                <a:cxn ang="0">
                  <a:pos x="connsiteX3" y="connsiteY3"/>
                </a:cxn>
              </a:cxnLst>
              <a:rect l="l" t="t" r="r" b="b"/>
              <a:pathLst>
                <a:path w="280394" h="443216">
                  <a:moveTo>
                    <a:pt x="68" y="189"/>
                  </a:moveTo>
                  <a:lnTo>
                    <a:pt x="280463" y="189"/>
                  </a:lnTo>
                  <a:lnTo>
                    <a:pt x="280463" y="443406"/>
                  </a:lnTo>
                  <a:lnTo>
                    <a:pt x="68" y="443406"/>
                  </a:lnTo>
                  <a:close/>
                </a:path>
              </a:pathLst>
            </a:custGeom>
            <a:solidFill>
              <a:srgbClr val="D08A70"/>
            </a:solidFill>
            <a:ln w="4752" cap="flat">
              <a:noFill/>
              <a:prstDash val="solid"/>
              <a:miter/>
            </a:ln>
          </p:spPr>
          <p:txBody>
            <a:bodyPr rtlCol="0" anchor="ctr"/>
            <a:lstStyle/>
            <a:p>
              <a:endParaRPr lang="en-NL"/>
            </a:p>
          </p:txBody>
        </p:sp>
        <p:sp>
          <p:nvSpPr>
            <p:cNvPr id="107" name="Vrije vorm: vorm 106">
              <a:extLst>
                <a:ext uri="{FF2B5EF4-FFF2-40B4-BE49-F238E27FC236}">
                  <a16:creationId xmlns:a16="http://schemas.microsoft.com/office/drawing/2014/main" id="{DEA79927-16DE-8AC8-0BAA-EC0AD8B8934B}"/>
                </a:ext>
              </a:extLst>
            </p:cNvPr>
            <p:cNvSpPr/>
            <p:nvPr/>
          </p:nvSpPr>
          <p:spPr>
            <a:xfrm flipV="1">
              <a:off x="11140924" y="9232540"/>
              <a:ext cx="280394" cy="578895"/>
            </a:xfrm>
            <a:custGeom>
              <a:avLst/>
              <a:gdLst>
                <a:gd name="connsiteX0" fmla="*/ 68 w 280394"/>
                <a:gd name="connsiteY0" fmla="*/ 198 h 578895"/>
                <a:gd name="connsiteX1" fmla="*/ 280463 w 280394"/>
                <a:gd name="connsiteY1" fmla="*/ 198 h 578895"/>
                <a:gd name="connsiteX2" fmla="*/ 280463 w 280394"/>
                <a:gd name="connsiteY2" fmla="*/ 579093 h 578895"/>
                <a:gd name="connsiteX3" fmla="*/ 68 w 280394"/>
                <a:gd name="connsiteY3" fmla="*/ 579093 h 578895"/>
              </a:gdLst>
              <a:ahLst/>
              <a:cxnLst>
                <a:cxn ang="0">
                  <a:pos x="connsiteX0" y="connsiteY0"/>
                </a:cxn>
                <a:cxn ang="0">
                  <a:pos x="connsiteX1" y="connsiteY1"/>
                </a:cxn>
                <a:cxn ang="0">
                  <a:pos x="connsiteX2" y="connsiteY2"/>
                </a:cxn>
                <a:cxn ang="0">
                  <a:pos x="connsiteX3" y="connsiteY3"/>
                </a:cxn>
              </a:cxnLst>
              <a:rect l="l" t="t" r="r" b="b"/>
              <a:pathLst>
                <a:path w="280394" h="578895">
                  <a:moveTo>
                    <a:pt x="68" y="198"/>
                  </a:moveTo>
                  <a:lnTo>
                    <a:pt x="280463" y="198"/>
                  </a:lnTo>
                  <a:lnTo>
                    <a:pt x="280463" y="579093"/>
                  </a:lnTo>
                  <a:lnTo>
                    <a:pt x="68" y="579093"/>
                  </a:lnTo>
                  <a:close/>
                </a:path>
              </a:pathLst>
            </a:custGeom>
            <a:solidFill>
              <a:srgbClr val="D08A70"/>
            </a:solidFill>
            <a:ln w="4752" cap="flat">
              <a:noFill/>
              <a:prstDash val="solid"/>
              <a:miter/>
            </a:ln>
          </p:spPr>
          <p:txBody>
            <a:bodyPr rtlCol="0" anchor="ctr"/>
            <a:lstStyle/>
            <a:p>
              <a:endParaRPr lang="en-NL"/>
            </a:p>
          </p:txBody>
        </p:sp>
        <p:sp>
          <p:nvSpPr>
            <p:cNvPr id="108" name="Vrije vorm: vorm 107">
              <a:extLst>
                <a:ext uri="{FF2B5EF4-FFF2-40B4-BE49-F238E27FC236}">
                  <a16:creationId xmlns:a16="http://schemas.microsoft.com/office/drawing/2014/main" id="{7A971749-1037-2C4D-813E-52935660C6B5}"/>
                </a:ext>
              </a:extLst>
            </p:cNvPr>
            <p:cNvSpPr/>
            <p:nvPr/>
          </p:nvSpPr>
          <p:spPr>
            <a:xfrm flipV="1">
              <a:off x="11168049" y="9277923"/>
              <a:ext cx="81404" cy="81407"/>
            </a:xfrm>
            <a:custGeom>
              <a:avLst/>
              <a:gdLst>
                <a:gd name="connsiteX0" fmla="*/ 77 w 81404"/>
                <a:gd name="connsiteY0" fmla="*/ 40923 h 81407"/>
                <a:gd name="connsiteX1" fmla="*/ 40781 w 81404"/>
                <a:gd name="connsiteY1" fmla="*/ 220 h 81407"/>
                <a:gd name="connsiteX2" fmla="*/ 40781 w 81404"/>
                <a:gd name="connsiteY2" fmla="*/ 220 h 81407"/>
                <a:gd name="connsiteX3" fmla="*/ 81482 w 81404"/>
                <a:gd name="connsiteY3" fmla="*/ 40923 h 81407"/>
                <a:gd name="connsiteX4" fmla="*/ 81482 w 81404"/>
                <a:gd name="connsiteY4" fmla="*/ 40923 h 81407"/>
                <a:gd name="connsiteX5" fmla="*/ 40781 w 81404"/>
                <a:gd name="connsiteY5" fmla="*/ 81627 h 81407"/>
                <a:gd name="connsiteX6" fmla="*/ 40781 w 81404"/>
                <a:gd name="connsiteY6" fmla="*/ 81627 h 81407"/>
                <a:gd name="connsiteX7" fmla="*/ 77 w 81404"/>
                <a:gd name="connsiteY7" fmla="*/ 40923 h 8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04" h="81407">
                  <a:moveTo>
                    <a:pt x="77" y="40923"/>
                  </a:moveTo>
                  <a:cubicBezTo>
                    <a:pt x="77" y="18444"/>
                    <a:pt x="18300" y="220"/>
                    <a:pt x="40781" y="220"/>
                  </a:cubicBezTo>
                  <a:lnTo>
                    <a:pt x="40781" y="220"/>
                  </a:lnTo>
                  <a:cubicBezTo>
                    <a:pt x="63259" y="220"/>
                    <a:pt x="81482" y="18444"/>
                    <a:pt x="81482" y="40923"/>
                  </a:cubicBezTo>
                  <a:lnTo>
                    <a:pt x="81482" y="40923"/>
                  </a:lnTo>
                  <a:cubicBezTo>
                    <a:pt x="81482" y="63402"/>
                    <a:pt x="63259" y="81627"/>
                    <a:pt x="40781" y="81627"/>
                  </a:cubicBezTo>
                  <a:lnTo>
                    <a:pt x="40781" y="81627"/>
                  </a:lnTo>
                  <a:cubicBezTo>
                    <a:pt x="18300" y="81627"/>
                    <a:pt x="77" y="63402"/>
                    <a:pt x="77" y="40923"/>
                  </a:cubicBezTo>
                </a:path>
              </a:pathLst>
            </a:custGeom>
            <a:solidFill>
              <a:srgbClr val="F9EA39"/>
            </a:solidFill>
            <a:ln w="4752" cap="flat">
              <a:noFill/>
              <a:prstDash val="solid"/>
              <a:miter/>
            </a:ln>
          </p:spPr>
          <p:txBody>
            <a:bodyPr rtlCol="0" anchor="ctr"/>
            <a:lstStyle/>
            <a:p>
              <a:endParaRPr lang="en-NL"/>
            </a:p>
          </p:txBody>
        </p:sp>
        <p:sp>
          <p:nvSpPr>
            <p:cNvPr id="109" name="Vrije vorm: vorm 108">
              <a:extLst>
                <a:ext uri="{FF2B5EF4-FFF2-40B4-BE49-F238E27FC236}">
                  <a16:creationId xmlns:a16="http://schemas.microsoft.com/office/drawing/2014/main" id="{E206CBE7-78DC-009D-E7D1-4EF403877615}"/>
                </a:ext>
              </a:extLst>
            </p:cNvPr>
            <p:cNvSpPr/>
            <p:nvPr/>
          </p:nvSpPr>
          <p:spPr>
            <a:xfrm flipV="1">
              <a:off x="10290981" y="6700779"/>
              <a:ext cx="1022086" cy="705528"/>
            </a:xfrm>
            <a:custGeom>
              <a:avLst/>
              <a:gdLst>
                <a:gd name="connsiteX0" fmla="*/ 601412 w 1022086"/>
                <a:gd name="connsiteY0" fmla="*/ 221263 h 705528"/>
                <a:gd name="connsiteX1" fmla="*/ 562374 w 1022086"/>
                <a:gd name="connsiteY1" fmla="*/ 258951 h 705528"/>
                <a:gd name="connsiteX2" fmla="*/ 517403 w 1022086"/>
                <a:gd name="connsiteY2" fmla="*/ 288861 h 705528"/>
                <a:gd name="connsiteX3" fmla="*/ 543781 w 1022086"/>
                <a:gd name="connsiteY3" fmla="*/ 351825 h 705528"/>
                <a:gd name="connsiteX4" fmla="*/ 590138 w 1022086"/>
                <a:gd name="connsiteY4" fmla="*/ 346247 h 705528"/>
                <a:gd name="connsiteX5" fmla="*/ 622757 w 1022086"/>
                <a:gd name="connsiteY5" fmla="*/ 338713 h 705528"/>
                <a:gd name="connsiteX6" fmla="*/ 622757 w 1022086"/>
                <a:gd name="connsiteY6" fmla="*/ 340897 h 705528"/>
                <a:gd name="connsiteX7" fmla="*/ 632079 w 1022086"/>
                <a:gd name="connsiteY7" fmla="*/ 330027 h 705528"/>
                <a:gd name="connsiteX8" fmla="*/ 668827 w 1022086"/>
                <a:gd name="connsiteY8" fmla="*/ 244717 h 705528"/>
                <a:gd name="connsiteX9" fmla="*/ 601412 w 1022086"/>
                <a:gd name="connsiteY9" fmla="*/ 221263 h 705528"/>
                <a:gd name="connsiteX10" fmla="*/ 1008937 w 1022086"/>
                <a:gd name="connsiteY10" fmla="*/ 148594 h 705528"/>
                <a:gd name="connsiteX11" fmla="*/ 991326 w 1022086"/>
                <a:gd name="connsiteY11" fmla="*/ 122307 h 705528"/>
                <a:gd name="connsiteX12" fmla="*/ 890899 w 1022086"/>
                <a:gd name="connsiteY12" fmla="*/ 139308 h 705528"/>
                <a:gd name="connsiteX13" fmla="*/ 782869 w 1022086"/>
                <a:gd name="connsiteY13" fmla="*/ 163352 h 705528"/>
                <a:gd name="connsiteX14" fmla="*/ 717046 w 1022086"/>
                <a:gd name="connsiteY14" fmla="*/ 175205 h 705528"/>
                <a:gd name="connsiteX15" fmla="*/ 699425 w 1022086"/>
                <a:gd name="connsiteY15" fmla="*/ 218260 h 705528"/>
                <a:gd name="connsiteX16" fmla="*/ 686330 w 1022086"/>
                <a:gd name="connsiteY16" fmla="*/ 266525 h 705528"/>
                <a:gd name="connsiteX17" fmla="*/ 688246 w 1022086"/>
                <a:gd name="connsiteY17" fmla="*/ 320844 h 705528"/>
                <a:gd name="connsiteX18" fmla="*/ 686815 w 1022086"/>
                <a:gd name="connsiteY18" fmla="*/ 360684 h 705528"/>
                <a:gd name="connsiteX19" fmla="*/ 693027 w 1022086"/>
                <a:gd name="connsiteY19" fmla="*/ 476426 h 705528"/>
                <a:gd name="connsiteX20" fmla="*/ 736176 w 1022086"/>
                <a:gd name="connsiteY20" fmla="*/ 524992 h 705528"/>
                <a:gd name="connsiteX21" fmla="*/ 751639 w 1022086"/>
                <a:gd name="connsiteY21" fmla="*/ 554561 h 705528"/>
                <a:gd name="connsiteX22" fmla="*/ 741553 w 1022086"/>
                <a:gd name="connsiteY22" fmla="*/ 583213 h 705528"/>
                <a:gd name="connsiteX23" fmla="*/ 771615 w 1022086"/>
                <a:gd name="connsiteY23" fmla="*/ 590416 h 705528"/>
                <a:gd name="connsiteX24" fmla="*/ 778035 w 1022086"/>
                <a:gd name="connsiteY24" fmla="*/ 644255 h 705528"/>
                <a:gd name="connsiteX25" fmla="*/ 756582 w 1022086"/>
                <a:gd name="connsiteY25" fmla="*/ 690645 h 705528"/>
                <a:gd name="connsiteX26" fmla="*/ 753130 w 1022086"/>
                <a:gd name="connsiteY26" fmla="*/ 688067 h 705528"/>
                <a:gd name="connsiteX27" fmla="*/ 741707 w 1022086"/>
                <a:gd name="connsiteY27" fmla="*/ 702052 h 705528"/>
                <a:gd name="connsiteX28" fmla="*/ 666155 w 1022086"/>
                <a:gd name="connsiteY28" fmla="*/ 690229 h 705528"/>
                <a:gd name="connsiteX29" fmla="*/ 536380 w 1022086"/>
                <a:gd name="connsiteY29" fmla="*/ 609457 h 705528"/>
                <a:gd name="connsiteX30" fmla="*/ 445061 w 1022086"/>
                <a:gd name="connsiteY30" fmla="*/ 547151 h 705528"/>
                <a:gd name="connsiteX31" fmla="*/ 185942 w 1022086"/>
                <a:gd name="connsiteY31" fmla="*/ 433643 h 705528"/>
                <a:gd name="connsiteX32" fmla="*/ 13 w 1022086"/>
                <a:gd name="connsiteY32" fmla="*/ 279994 h 705528"/>
                <a:gd name="connsiteX33" fmla="*/ 96243 w 1022086"/>
                <a:gd name="connsiteY33" fmla="*/ 271062 h 705528"/>
                <a:gd name="connsiteX34" fmla="*/ 197203 w 1022086"/>
                <a:gd name="connsiteY34" fmla="*/ 264329 h 705528"/>
                <a:gd name="connsiteX35" fmla="*/ 210749 w 1022086"/>
                <a:gd name="connsiteY35" fmla="*/ 223289 h 705528"/>
                <a:gd name="connsiteX36" fmla="*/ 249421 w 1022086"/>
                <a:gd name="connsiteY36" fmla="*/ 243075 h 705528"/>
                <a:gd name="connsiteX37" fmla="*/ 276129 w 1022086"/>
                <a:gd name="connsiteY37" fmla="*/ 281923 h 705528"/>
                <a:gd name="connsiteX38" fmla="*/ 302455 w 1022086"/>
                <a:gd name="connsiteY38" fmla="*/ 277394 h 705528"/>
                <a:gd name="connsiteX39" fmla="*/ 326590 w 1022086"/>
                <a:gd name="connsiteY39" fmla="*/ 284179 h 705528"/>
                <a:gd name="connsiteX40" fmla="*/ 407760 w 1022086"/>
                <a:gd name="connsiteY40" fmla="*/ 253462 h 705528"/>
                <a:gd name="connsiteX41" fmla="*/ 460403 w 1022086"/>
                <a:gd name="connsiteY41" fmla="*/ 253452 h 705528"/>
                <a:gd name="connsiteX42" fmla="*/ 502097 w 1022086"/>
                <a:gd name="connsiteY42" fmla="*/ 238534 h 705528"/>
                <a:gd name="connsiteX43" fmla="*/ 524026 w 1022086"/>
                <a:gd name="connsiteY43" fmla="*/ 253452 h 705528"/>
                <a:gd name="connsiteX44" fmla="*/ 538904 w 1022086"/>
                <a:gd name="connsiteY44" fmla="*/ 238041 h 705528"/>
                <a:gd name="connsiteX45" fmla="*/ 566266 w 1022086"/>
                <a:gd name="connsiteY45" fmla="*/ 205971 h 705528"/>
                <a:gd name="connsiteX46" fmla="*/ 607401 w 1022086"/>
                <a:gd name="connsiteY46" fmla="*/ 183520 h 705528"/>
                <a:gd name="connsiteX47" fmla="*/ 631532 w 1022086"/>
                <a:gd name="connsiteY47" fmla="*/ 174881 h 705528"/>
                <a:gd name="connsiteX48" fmla="*/ 657859 w 1022086"/>
                <a:gd name="connsiteY48" fmla="*/ 176467 h 705528"/>
                <a:gd name="connsiteX49" fmla="*/ 691247 w 1022086"/>
                <a:gd name="connsiteY49" fmla="*/ 151200 h 705528"/>
                <a:gd name="connsiteX50" fmla="*/ 699547 w 1022086"/>
                <a:gd name="connsiteY50" fmla="*/ 102634 h 705528"/>
                <a:gd name="connsiteX51" fmla="*/ 701738 w 1022086"/>
                <a:gd name="connsiteY51" fmla="*/ 54542 h 705528"/>
                <a:gd name="connsiteX52" fmla="*/ 693524 w 1022086"/>
                <a:gd name="connsiteY52" fmla="*/ 9245 h 705528"/>
                <a:gd name="connsiteX53" fmla="*/ 741277 w 1022086"/>
                <a:gd name="connsiteY53" fmla="*/ 74264 h 705528"/>
                <a:gd name="connsiteX54" fmla="*/ 725758 w 1022086"/>
                <a:gd name="connsiteY54" fmla="*/ 120234 h 705528"/>
                <a:gd name="connsiteX55" fmla="*/ 761087 w 1022086"/>
                <a:gd name="connsiteY55" fmla="*/ 118534 h 705528"/>
                <a:gd name="connsiteX56" fmla="*/ 804851 w 1022086"/>
                <a:gd name="connsiteY56" fmla="*/ 98217 h 705528"/>
                <a:gd name="connsiteX57" fmla="*/ 857504 w 1022086"/>
                <a:gd name="connsiteY57" fmla="*/ 95640 h 705528"/>
                <a:gd name="connsiteX58" fmla="*/ 897430 w 1022086"/>
                <a:gd name="connsiteY58" fmla="*/ 119 h 705528"/>
                <a:gd name="connsiteX59" fmla="*/ 916615 w 1022086"/>
                <a:gd name="connsiteY59" fmla="*/ 67051 h 705528"/>
                <a:gd name="connsiteX60" fmla="*/ 881921 w 1022086"/>
                <a:gd name="connsiteY60" fmla="*/ 119788 h 705528"/>
                <a:gd name="connsiteX61" fmla="*/ 982553 w 1022086"/>
                <a:gd name="connsiteY61" fmla="*/ 104817 h 705528"/>
                <a:gd name="connsiteX62" fmla="*/ 1022088 w 1022086"/>
                <a:gd name="connsiteY62" fmla="*/ 124550 h 705528"/>
                <a:gd name="connsiteX63" fmla="*/ 1008937 w 1022086"/>
                <a:gd name="connsiteY63" fmla="*/ 148594 h 70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22086" h="705528">
                  <a:moveTo>
                    <a:pt x="601412" y="221263"/>
                  </a:moveTo>
                  <a:cubicBezTo>
                    <a:pt x="581892" y="231640"/>
                    <a:pt x="568751" y="243127"/>
                    <a:pt x="562374" y="258951"/>
                  </a:cubicBezTo>
                  <a:cubicBezTo>
                    <a:pt x="544676" y="266381"/>
                    <a:pt x="526054" y="277991"/>
                    <a:pt x="517403" y="288861"/>
                  </a:cubicBezTo>
                  <a:cubicBezTo>
                    <a:pt x="501899" y="308344"/>
                    <a:pt x="522674" y="343192"/>
                    <a:pt x="543781" y="351825"/>
                  </a:cubicBezTo>
                  <a:cubicBezTo>
                    <a:pt x="564052" y="360121"/>
                    <a:pt x="577416" y="354462"/>
                    <a:pt x="590138" y="346247"/>
                  </a:cubicBezTo>
                  <a:cubicBezTo>
                    <a:pt x="599629" y="349881"/>
                    <a:pt x="610739" y="348536"/>
                    <a:pt x="622757" y="338713"/>
                  </a:cubicBezTo>
                  <a:lnTo>
                    <a:pt x="622757" y="340897"/>
                  </a:lnTo>
                  <a:cubicBezTo>
                    <a:pt x="626005" y="337378"/>
                    <a:pt x="629229" y="333683"/>
                    <a:pt x="632079" y="330027"/>
                  </a:cubicBezTo>
                  <a:cubicBezTo>
                    <a:pt x="650606" y="306258"/>
                    <a:pt x="667287" y="275427"/>
                    <a:pt x="668827" y="244717"/>
                  </a:cubicBezTo>
                  <a:cubicBezTo>
                    <a:pt x="671312" y="195294"/>
                    <a:pt x="633807" y="204046"/>
                    <a:pt x="601412" y="221263"/>
                  </a:cubicBezTo>
                  <a:moveTo>
                    <a:pt x="1008937" y="148594"/>
                  </a:moveTo>
                  <a:cubicBezTo>
                    <a:pt x="1011035" y="136130"/>
                    <a:pt x="1005264" y="126287"/>
                    <a:pt x="991326" y="122307"/>
                  </a:cubicBezTo>
                  <a:cubicBezTo>
                    <a:pt x="959868" y="113325"/>
                    <a:pt x="923199" y="138963"/>
                    <a:pt x="890899" y="139308"/>
                  </a:cubicBezTo>
                  <a:cubicBezTo>
                    <a:pt x="852528" y="139718"/>
                    <a:pt x="819140" y="148200"/>
                    <a:pt x="782869" y="163352"/>
                  </a:cubicBezTo>
                  <a:cubicBezTo>
                    <a:pt x="766994" y="169982"/>
                    <a:pt x="731125" y="165358"/>
                    <a:pt x="717046" y="175205"/>
                  </a:cubicBezTo>
                  <a:cubicBezTo>
                    <a:pt x="706822" y="182353"/>
                    <a:pt x="702811" y="206794"/>
                    <a:pt x="699425" y="218260"/>
                  </a:cubicBezTo>
                  <a:cubicBezTo>
                    <a:pt x="694801" y="233907"/>
                    <a:pt x="687802" y="250694"/>
                    <a:pt x="686330" y="266525"/>
                  </a:cubicBezTo>
                  <a:cubicBezTo>
                    <a:pt x="684630" y="284844"/>
                    <a:pt x="690450" y="303324"/>
                    <a:pt x="688246" y="320844"/>
                  </a:cubicBezTo>
                  <a:cubicBezTo>
                    <a:pt x="662637" y="328470"/>
                    <a:pt x="656645" y="351497"/>
                    <a:pt x="686815" y="360684"/>
                  </a:cubicBezTo>
                  <a:cubicBezTo>
                    <a:pt x="633962" y="372007"/>
                    <a:pt x="678887" y="445820"/>
                    <a:pt x="693027" y="476426"/>
                  </a:cubicBezTo>
                  <a:cubicBezTo>
                    <a:pt x="701719" y="495246"/>
                    <a:pt x="721289" y="507637"/>
                    <a:pt x="736176" y="524992"/>
                  </a:cubicBezTo>
                  <a:cubicBezTo>
                    <a:pt x="746266" y="536764"/>
                    <a:pt x="753568" y="540918"/>
                    <a:pt x="751639" y="554561"/>
                  </a:cubicBezTo>
                  <a:cubicBezTo>
                    <a:pt x="750316" y="563939"/>
                    <a:pt x="737970" y="567919"/>
                    <a:pt x="741553" y="583213"/>
                  </a:cubicBezTo>
                  <a:cubicBezTo>
                    <a:pt x="751692" y="586012"/>
                    <a:pt x="761479" y="587615"/>
                    <a:pt x="771615" y="590416"/>
                  </a:cubicBezTo>
                  <a:cubicBezTo>
                    <a:pt x="772645" y="609846"/>
                    <a:pt x="778133" y="625789"/>
                    <a:pt x="778035" y="644255"/>
                  </a:cubicBezTo>
                  <a:cubicBezTo>
                    <a:pt x="777926" y="665889"/>
                    <a:pt x="764507" y="672886"/>
                    <a:pt x="756582" y="690645"/>
                  </a:cubicBezTo>
                  <a:lnTo>
                    <a:pt x="753130" y="688067"/>
                  </a:lnTo>
                  <a:cubicBezTo>
                    <a:pt x="754404" y="692465"/>
                    <a:pt x="751672" y="697134"/>
                    <a:pt x="741707" y="702052"/>
                  </a:cubicBezTo>
                  <a:cubicBezTo>
                    <a:pt x="720835" y="712360"/>
                    <a:pt x="685594" y="698007"/>
                    <a:pt x="666155" y="690229"/>
                  </a:cubicBezTo>
                  <a:cubicBezTo>
                    <a:pt x="618567" y="671181"/>
                    <a:pt x="575741" y="641865"/>
                    <a:pt x="536380" y="609457"/>
                  </a:cubicBezTo>
                  <a:cubicBezTo>
                    <a:pt x="506994" y="585259"/>
                    <a:pt x="482148" y="558867"/>
                    <a:pt x="445061" y="547151"/>
                  </a:cubicBezTo>
                  <a:cubicBezTo>
                    <a:pt x="355125" y="518736"/>
                    <a:pt x="268466" y="479771"/>
                    <a:pt x="185942" y="433643"/>
                  </a:cubicBezTo>
                  <a:cubicBezTo>
                    <a:pt x="120788" y="397224"/>
                    <a:pt x="37880" y="347680"/>
                    <a:pt x="13" y="279994"/>
                  </a:cubicBezTo>
                  <a:cubicBezTo>
                    <a:pt x="23885" y="260141"/>
                    <a:pt x="67471" y="273870"/>
                    <a:pt x="96243" y="271062"/>
                  </a:cubicBezTo>
                  <a:cubicBezTo>
                    <a:pt x="120614" y="268682"/>
                    <a:pt x="177429" y="281752"/>
                    <a:pt x="197203" y="264329"/>
                  </a:cubicBezTo>
                  <a:cubicBezTo>
                    <a:pt x="207588" y="255176"/>
                    <a:pt x="198036" y="232320"/>
                    <a:pt x="210749" y="223289"/>
                  </a:cubicBezTo>
                  <a:cubicBezTo>
                    <a:pt x="225521" y="212794"/>
                    <a:pt x="241375" y="232927"/>
                    <a:pt x="249421" y="243075"/>
                  </a:cubicBezTo>
                  <a:cubicBezTo>
                    <a:pt x="258820" y="254935"/>
                    <a:pt x="261449" y="277152"/>
                    <a:pt x="276129" y="281923"/>
                  </a:cubicBezTo>
                  <a:cubicBezTo>
                    <a:pt x="284745" y="284716"/>
                    <a:pt x="293514" y="277073"/>
                    <a:pt x="302455" y="277394"/>
                  </a:cubicBezTo>
                  <a:cubicBezTo>
                    <a:pt x="310159" y="277670"/>
                    <a:pt x="318653" y="283100"/>
                    <a:pt x="326590" y="284179"/>
                  </a:cubicBezTo>
                  <a:cubicBezTo>
                    <a:pt x="362825" y="289097"/>
                    <a:pt x="375198" y="255458"/>
                    <a:pt x="407760" y="253462"/>
                  </a:cubicBezTo>
                  <a:cubicBezTo>
                    <a:pt x="424211" y="252452"/>
                    <a:pt x="443721" y="256836"/>
                    <a:pt x="460403" y="253452"/>
                  </a:cubicBezTo>
                  <a:cubicBezTo>
                    <a:pt x="475919" y="250308"/>
                    <a:pt x="483888" y="229035"/>
                    <a:pt x="502097" y="238534"/>
                  </a:cubicBezTo>
                  <a:cubicBezTo>
                    <a:pt x="513539" y="244505"/>
                    <a:pt x="509798" y="256669"/>
                    <a:pt x="524026" y="253452"/>
                  </a:cubicBezTo>
                  <a:cubicBezTo>
                    <a:pt x="529967" y="252111"/>
                    <a:pt x="535245" y="242274"/>
                    <a:pt x="538904" y="238041"/>
                  </a:cubicBezTo>
                  <a:cubicBezTo>
                    <a:pt x="548342" y="227120"/>
                    <a:pt x="555078" y="215952"/>
                    <a:pt x="566266" y="205971"/>
                  </a:cubicBezTo>
                  <a:cubicBezTo>
                    <a:pt x="579638" y="194049"/>
                    <a:pt x="592837" y="189098"/>
                    <a:pt x="607401" y="183520"/>
                  </a:cubicBezTo>
                  <a:cubicBezTo>
                    <a:pt x="616537" y="180022"/>
                    <a:pt x="619140" y="176310"/>
                    <a:pt x="631532" y="174881"/>
                  </a:cubicBezTo>
                  <a:cubicBezTo>
                    <a:pt x="638621" y="174063"/>
                    <a:pt x="652906" y="177809"/>
                    <a:pt x="657859" y="176467"/>
                  </a:cubicBezTo>
                  <a:cubicBezTo>
                    <a:pt x="667201" y="173940"/>
                    <a:pt x="684146" y="159286"/>
                    <a:pt x="691247" y="151200"/>
                  </a:cubicBezTo>
                  <a:cubicBezTo>
                    <a:pt x="705157" y="135377"/>
                    <a:pt x="700544" y="122992"/>
                    <a:pt x="699547" y="102634"/>
                  </a:cubicBezTo>
                  <a:cubicBezTo>
                    <a:pt x="698596" y="83266"/>
                    <a:pt x="700715" y="70393"/>
                    <a:pt x="701738" y="54542"/>
                  </a:cubicBezTo>
                  <a:cubicBezTo>
                    <a:pt x="702752" y="38827"/>
                    <a:pt x="687667" y="20563"/>
                    <a:pt x="693524" y="9245"/>
                  </a:cubicBezTo>
                  <a:cubicBezTo>
                    <a:pt x="709830" y="-22292"/>
                    <a:pt x="744702" y="54119"/>
                    <a:pt x="741277" y="74264"/>
                  </a:cubicBezTo>
                  <a:cubicBezTo>
                    <a:pt x="738862" y="88479"/>
                    <a:pt x="720196" y="104542"/>
                    <a:pt x="725758" y="120234"/>
                  </a:cubicBezTo>
                  <a:cubicBezTo>
                    <a:pt x="732247" y="138543"/>
                    <a:pt x="748098" y="126310"/>
                    <a:pt x="761087" y="118534"/>
                  </a:cubicBezTo>
                  <a:cubicBezTo>
                    <a:pt x="773839" y="110896"/>
                    <a:pt x="790093" y="100145"/>
                    <a:pt x="804851" y="98217"/>
                  </a:cubicBezTo>
                  <a:cubicBezTo>
                    <a:pt x="824886" y="95604"/>
                    <a:pt x="838043" y="106017"/>
                    <a:pt x="857504" y="95640"/>
                  </a:cubicBezTo>
                  <a:cubicBezTo>
                    <a:pt x="895977" y="75120"/>
                    <a:pt x="894627" y="38393"/>
                    <a:pt x="897430" y="119"/>
                  </a:cubicBezTo>
                  <a:cubicBezTo>
                    <a:pt x="918116" y="17170"/>
                    <a:pt x="922114" y="40935"/>
                    <a:pt x="916615" y="67051"/>
                  </a:cubicBezTo>
                  <a:cubicBezTo>
                    <a:pt x="911341" y="92099"/>
                    <a:pt x="890905" y="98361"/>
                    <a:pt x="881921" y="119788"/>
                  </a:cubicBezTo>
                  <a:cubicBezTo>
                    <a:pt x="918234" y="121379"/>
                    <a:pt x="947766" y="101594"/>
                    <a:pt x="982553" y="104817"/>
                  </a:cubicBezTo>
                  <a:cubicBezTo>
                    <a:pt x="995206" y="105991"/>
                    <a:pt x="1021401" y="107463"/>
                    <a:pt x="1022088" y="124550"/>
                  </a:cubicBezTo>
                  <a:cubicBezTo>
                    <a:pt x="1022441" y="133360"/>
                    <a:pt x="1014843" y="140501"/>
                    <a:pt x="1008937" y="148594"/>
                  </a:cubicBezTo>
                </a:path>
              </a:pathLst>
            </a:custGeom>
            <a:solidFill>
              <a:srgbClr val="A7A7A7"/>
            </a:solidFill>
            <a:ln w="4752" cap="flat">
              <a:noFill/>
              <a:prstDash val="solid"/>
              <a:miter/>
            </a:ln>
          </p:spPr>
          <p:txBody>
            <a:bodyPr rtlCol="0" anchor="ctr"/>
            <a:lstStyle/>
            <a:p>
              <a:endParaRPr lang="en-NL"/>
            </a:p>
          </p:txBody>
        </p:sp>
        <p:sp>
          <p:nvSpPr>
            <p:cNvPr id="110" name="Vrije vorm: vorm 109">
              <a:extLst>
                <a:ext uri="{FF2B5EF4-FFF2-40B4-BE49-F238E27FC236}">
                  <a16:creationId xmlns:a16="http://schemas.microsoft.com/office/drawing/2014/main" id="{420A6EAF-1645-7062-EE81-1B9E4FABDB49}"/>
                </a:ext>
              </a:extLst>
            </p:cNvPr>
            <p:cNvSpPr/>
            <p:nvPr/>
          </p:nvSpPr>
          <p:spPr>
            <a:xfrm flipV="1">
              <a:off x="10336059" y="8265023"/>
              <a:ext cx="841183" cy="289447"/>
            </a:xfrm>
            <a:custGeom>
              <a:avLst/>
              <a:gdLst>
                <a:gd name="connsiteX0" fmla="*/ 54008 w 841183"/>
                <a:gd name="connsiteY0" fmla="*/ 235729 h 289447"/>
                <a:gd name="connsiteX1" fmla="*/ 55770 w 841183"/>
                <a:gd name="connsiteY1" fmla="*/ 277300 h 289447"/>
                <a:gd name="connsiteX2" fmla="*/ 112991 w 841183"/>
                <a:gd name="connsiteY2" fmla="*/ 276889 h 289447"/>
                <a:gd name="connsiteX3" fmla="*/ 232492 w 841183"/>
                <a:gd name="connsiteY3" fmla="*/ 259894 h 289447"/>
                <a:gd name="connsiteX4" fmla="*/ 238441 w 841183"/>
                <a:gd name="connsiteY4" fmla="*/ 255009 h 289447"/>
                <a:gd name="connsiteX5" fmla="*/ 242845 w 841183"/>
                <a:gd name="connsiteY5" fmla="*/ 257184 h 289447"/>
                <a:gd name="connsiteX6" fmla="*/ 161901 w 841183"/>
                <a:gd name="connsiteY6" fmla="*/ 213641 h 289447"/>
                <a:gd name="connsiteX7" fmla="*/ 54008 w 841183"/>
                <a:gd name="connsiteY7" fmla="*/ 235729 h 289447"/>
                <a:gd name="connsiteX8" fmla="*/ 832183 w 841183"/>
                <a:gd name="connsiteY8" fmla="*/ 19406 h 289447"/>
                <a:gd name="connsiteX9" fmla="*/ 812762 w 841183"/>
                <a:gd name="connsiteY9" fmla="*/ 24138 h 289447"/>
                <a:gd name="connsiteX10" fmla="*/ 782066 w 841183"/>
                <a:gd name="connsiteY10" fmla="*/ 50484 h 289447"/>
                <a:gd name="connsiteX11" fmla="*/ 694021 w 841183"/>
                <a:gd name="connsiteY11" fmla="*/ 39483 h 289447"/>
                <a:gd name="connsiteX12" fmla="*/ 597682 w 841183"/>
                <a:gd name="connsiteY12" fmla="*/ 37794 h 289447"/>
                <a:gd name="connsiteX13" fmla="*/ 570651 w 841183"/>
                <a:gd name="connsiteY13" fmla="*/ 65003 h 289447"/>
                <a:gd name="connsiteX14" fmla="*/ 527140 w 841183"/>
                <a:gd name="connsiteY14" fmla="*/ 72517 h 289447"/>
                <a:gd name="connsiteX15" fmla="*/ 447473 w 841183"/>
                <a:gd name="connsiteY15" fmla="*/ 115138 h 289447"/>
                <a:gd name="connsiteX16" fmla="*/ 398617 w 841183"/>
                <a:gd name="connsiteY16" fmla="*/ 128254 h 289447"/>
                <a:gd name="connsiteX17" fmla="*/ 352887 w 841183"/>
                <a:gd name="connsiteY17" fmla="*/ 119597 h 289447"/>
                <a:gd name="connsiteX18" fmla="*/ 249392 w 841183"/>
                <a:gd name="connsiteY18" fmla="*/ 117314 h 289447"/>
                <a:gd name="connsiteX19" fmla="*/ 227993 w 841183"/>
                <a:gd name="connsiteY19" fmla="*/ 157530 h 289447"/>
                <a:gd name="connsiteX20" fmla="*/ 238392 w 841183"/>
                <a:gd name="connsiteY20" fmla="*/ 194583 h 289447"/>
                <a:gd name="connsiteX21" fmla="*/ 295656 w 841183"/>
                <a:gd name="connsiteY21" fmla="*/ 198410 h 289447"/>
                <a:gd name="connsiteX22" fmla="*/ 335718 w 841183"/>
                <a:gd name="connsiteY22" fmla="*/ 226762 h 289447"/>
                <a:gd name="connsiteX23" fmla="*/ 431839 w 841183"/>
                <a:gd name="connsiteY23" fmla="*/ 263333 h 289447"/>
                <a:gd name="connsiteX24" fmla="*/ 350257 w 841183"/>
                <a:gd name="connsiteY24" fmla="*/ 276830 h 289447"/>
                <a:gd name="connsiteX25" fmla="*/ 231839 w 841183"/>
                <a:gd name="connsiteY25" fmla="*/ 285483 h 289447"/>
                <a:gd name="connsiteX26" fmla="*/ 16155 w 841183"/>
                <a:gd name="connsiteY26" fmla="*/ 278953 h 289447"/>
                <a:gd name="connsiteX27" fmla="*/ 747 w 841183"/>
                <a:gd name="connsiteY27" fmla="*/ 268072 h 289447"/>
                <a:gd name="connsiteX28" fmla="*/ 66767 w 841183"/>
                <a:gd name="connsiteY28" fmla="*/ 211346 h 289447"/>
                <a:gd name="connsiteX29" fmla="*/ 150891 w 841183"/>
                <a:gd name="connsiteY29" fmla="*/ 159583 h 289447"/>
                <a:gd name="connsiteX30" fmla="*/ 234153 w 841183"/>
                <a:gd name="connsiteY30" fmla="*/ 93864 h 289447"/>
                <a:gd name="connsiteX31" fmla="*/ 326969 w 841183"/>
                <a:gd name="connsiteY31" fmla="*/ 86892 h 289447"/>
                <a:gd name="connsiteX32" fmla="*/ 420521 w 841183"/>
                <a:gd name="connsiteY32" fmla="*/ 95490 h 289447"/>
                <a:gd name="connsiteX33" fmla="*/ 506405 w 841183"/>
                <a:gd name="connsiteY33" fmla="*/ 60709 h 289447"/>
                <a:gd name="connsiteX34" fmla="*/ 551078 w 841183"/>
                <a:gd name="connsiteY34" fmla="*/ 48783 h 289447"/>
                <a:gd name="connsiteX35" fmla="*/ 575613 w 841183"/>
                <a:gd name="connsiteY35" fmla="*/ 7147 h 289447"/>
                <a:gd name="connsiteX36" fmla="*/ 680815 w 841183"/>
                <a:gd name="connsiteY36" fmla="*/ 15533 h 289447"/>
                <a:gd name="connsiteX37" fmla="*/ 768854 w 841183"/>
                <a:gd name="connsiteY37" fmla="*/ 26420 h 289447"/>
                <a:gd name="connsiteX38" fmla="*/ 841206 w 841183"/>
                <a:gd name="connsiteY38" fmla="*/ 7209 h 289447"/>
                <a:gd name="connsiteX39" fmla="*/ 832183 w 841183"/>
                <a:gd name="connsiteY39" fmla="*/ 19406 h 28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1183" h="289447">
                  <a:moveTo>
                    <a:pt x="54008" y="235729"/>
                  </a:moveTo>
                  <a:cubicBezTo>
                    <a:pt x="37181" y="247662"/>
                    <a:pt x="31780" y="267917"/>
                    <a:pt x="55770" y="277300"/>
                  </a:cubicBezTo>
                  <a:cubicBezTo>
                    <a:pt x="71650" y="283514"/>
                    <a:pt x="96657" y="278502"/>
                    <a:pt x="112991" y="276889"/>
                  </a:cubicBezTo>
                  <a:cubicBezTo>
                    <a:pt x="149418" y="273302"/>
                    <a:pt x="200189" y="278730"/>
                    <a:pt x="232492" y="259894"/>
                  </a:cubicBezTo>
                  <a:cubicBezTo>
                    <a:pt x="235672" y="258046"/>
                    <a:pt x="235780" y="258033"/>
                    <a:pt x="238441" y="255009"/>
                  </a:cubicBezTo>
                  <a:lnTo>
                    <a:pt x="242845" y="257184"/>
                  </a:lnTo>
                  <a:cubicBezTo>
                    <a:pt x="219264" y="227124"/>
                    <a:pt x="201413" y="215378"/>
                    <a:pt x="161901" y="213641"/>
                  </a:cubicBezTo>
                  <a:cubicBezTo>
                    <a:pt x="127180" y="212119"/>
                    <a:pt x="82072" y="215830"/>
                    <a:pt x="54008" y="235729"/>
                  </a:cubicBezTo>
                  <a:moveTo>
                    <a:pt x="832183" y="19406"/>
                  </a:moveTo>
                  <a:cubicBezTo>
                    <a:pt x="825732" y="23667"/>
                    <a:pt x="818134" y="20826"/>
                    <a:pt x="812762" y="24138"/>
                  </a:cubicBezTo>
                  <a:cubicBezTo>
                    <a:pt x="800570" y="31639"/>
                    <a:pt x="795097" y="45296"/>
                    <a:pt x="782066" y="50484"/>
                  </a:cubicBezTo>
                  <a:cubicBezTo>
                    <a:pt x="754365" y="61526"/>
                    <a:pt x="720527" y="43438"/>
                    <a:pt x="694021" y="39483"/>
                  </a:cubicBezTo>
                  <a:cubicBezTo>
                    <a:pt x="666663" y="35394"/>
                    <a:pt x="623429" y="20777"/>
                    <a:pt x="597682" y="37794"/>
                  </a:cubicBezTo>
                  <a:cubicBezTo>
                    <a:pt x="587181" y="44734"/>
                    <a:pt x="583842" y="58299"/>
                    <a:pt x="570651" y="65003"/>
                  </a:cubicBezTo>
                  <a:cubicBezTo>
                    <a:pt x="557188" y="71844"/>
                    <a:pt x="542690" y="72112"/>
                    <a:pt x="527140" y="72517"/>
                  </a:cubicBezTo>
                  <a:cubicBezTo>
                    <a:pt x="513175" y="104043"/>
                    <a:pt x="478370" y="108297"/>
                    <a:pt x="447473" y="115138"/>
                  </a:cubicBezTo>
                  <a:cubicBezTo>
                    <a:pt x="432234" y="118518"/>
                    <a:pt x="414340" y="127871"/>
                    <a:pt x="398617" y="128254"/>
                  </a:cubicBezTo>
                  <a:cubicBezTo>
                    <a:pt x="383454" y="128623"/>
                    <a:pt x="368040" y="122747"/>
                    <a:pt x="352887" y="119597"/>
                  </a:cubicBezTo>
                  <a:cubicBezTo>
                    <a:pt x="317299" y="112193"/>
                    <a:pt x="286449" y="93396"/>
                    <a:pt x="249392" y="117314"/>
                  </a:cubicBezTo>
                  <a:cubicBezTo>
                    <a:pt x="234541" y="126902"/>
                    <a:pt x="232199" y="141786"/>
                    <a:pt x="227993" y="157530"/>
                  </a:cubicBezTo>
                  <a:cubicBezTo>
                    <a:pt x="223324" y="174983"/>
                    <a:pt x="219310" y="185561"/>
                    <a:pt x="238392" y="194583"/>
                  </a:cubicBezTo>
                  <a:cubicBezTo>
                    <a:pt x="255819" y="202832"/>
                    <a:pt x="276908" y="195178"/>
                    <a:pt x="295656" y="198410"/>
                  </a:cubicBezTo>
                  <a:cubicBezTo>
                    <a:pt x="315830" y="201888"/>
                    <a:pt x="319481" y="216296"/>
                    <a:pt x="335718" y="226762"/>
                  </a:cubicBezTo>
                  <a:cubicBezTo>
                    <a:pt x="363537" y="244703"/>
                    <a:pt x="418653" y="227692"/>
                    <a:pt x="431839" y="263333"/>
                  </a:cubicBezTo>
                  <a:cubicBezTo>
                    <a:pt x="405008" y="265602"/>
                    <a:pt x="378674" y="275533"/>
                    <a:pt x="350257" y="276830"/>
                  </a:cubicBezTo>
                  <a:cubicBezTo>
                    <a:pt x="310648" y="278629"/>
                    <a:pt x="271137" y="283697"/>
                    <a:pt x="231839" y="285483"/>
                  </a:cubicBezTo>
                  <a:cubicBezTo>
                    <a:pt x="160504" y="288726"/>
                    <a:pt x="82372" y="295473"/>
                    <a:pt x="16155" y="278953"/>
                  </a:cubicBezTo>
                  <a:lnTo>
                    <a:pt x="747" y="268072"/>
                  </a:lnTo>
                  <a:cubicBezTo>
                    <a:pt x="-6584" y="234198"/>
                    <a:pt x="43526" y="219503"/>
                    <a:pt x="66767" y="211346"/>
                  </a:cubicBezTo>
                  <a:cubicBezTo>
                    <a:pt x="95469" y="201275"/>
                    <a:pt x="127348" y="179353"/>
                    <a:pt x="150891" y="159583"/>
                  </a:cubicBezTo>
                  <a:cubicBezTo>
                    <a:pt x="175928" y="138546"/>
                    <a:pt x="203325" y="110146"/>
                    <a:pt x="234153" y="93864"/>
                  </a:cubicBezTo>
                  <a:cubicBezTo>
                    <a:pt x="267575" y="76207"/>
                    <a:pt x="292593" y="76043"/>
                    <a:pt x="326969" y="86892"/>
                  </a:cubicBezTo>
                  <a:cubicBezTo>
                    <a:pt x="356093" y="96082"/>
                    <a:pt x="391925" y="109108"/>
                    <a:pt x="420521" y="95490"/>
                  </a:cubicBezTo>
                  <a:cubicBezTo>
                    <a:pt x="448014" y="82389"/>
                    <a:pt x="476689" y="69888"/>
                    <a:pt x="506405" y="60709"/>
                  </a:cubicBezTo>
                  <a:cubicBezTo>
                    <a:pt x="519500" y="56666"/>
                    <a:pt x="538496" y="55863"/>
                    <a:pt x="551078" y="48783"/>
                  </a:cubicBezTo>
                  <a:cubicBezTo>
                    <a:pt x="570004" y="38137"/>
                    <a:pt x="561215" y="18877"/>
                    <a:pt x="575613" y="7147"/>
                  </a:cubicBezTo>
                  <a:cubicBezTo>
                    <a:pt x="596374" y="-9768"/>
                    <a:pt x="659839" y="8564"/>
                    <a:pt x="680815" y="15533"/>
                  </a:cubicBezTo>
                  <a:cubicBezTo>
                    <a:pt x="706381" y="24030"/>
                    <a:pt x="740430" y="29068"/>
                    <a:pt x="768854" y="26420"/>
                  </a:cubicBezTo>
                  <a:cubicBezTo>
                    <a:pt x="794873" y="23991"/>
                    <a:pt x="817142" y="13747"/>
                    <a:pt x="841206" y="7209"/>
                  </a:cubicBezTo>
                  <a:cubicBezTo>
                    <a:pt x="839288" y="9557"/>
                    <a:pt x="834482" y="17887"/>
                    <a:pt x="832183" y="19406"/>
                  </a:cubicBezTo>
                </a:path>
              </a:pathLst>
            </a:custGeom>
            <a:solidFill>
              <a:srgbClr val="A7A7A7"/>
            </a:solidFill>
            <a:ln w="4752" cap="flat">
              <a:noFill/>
              <a:prstDash val="solid"/>
              <a:miter/>
            </a:ln>
          </p:spPr>
          <p:txBody>
            <a:bodyPr rtlCol="0" anchor="ctr"/>
            <a:lstStyle/>
            <a:p>
              <a:endParaRPr lang="en-NL"/>
            </a:p>
          </p:txBody>
        </p:sp>
        <p:sp>
          <p:nvSpPr>
            <p:cNvPr id="111" name="Vrije vorm: vorm 110">
              <a:extLst>
                <a:ext uri="{FF2B5EF4-FFF2-40B4-BE49-F238E27FC236}">
                  <a16:creationId xmlns:a16="http://schemas.microsoft.com/office/drawing/2014/main" id="{E730DCF3-C184-70FD-FBC4-5D3D4E9DC987}"/>
                </a:ext>
              </a:extLst>
            </p:cNvPr>
            <p:cNvSpPr/>
            <p:nvPr/>
          </p:nvSpPr>
          <p:spPr>
            <a:xfrm flipV="1">
              <a:off x="9739384" y="6357549"/>
              <a:ext cx="1772815" cy="1066718"/>
            </a:xfrm>
            <a:custGeom>
              <a:avLst/>
              <a:gdLst>
                <a:gd name="connsiteX0" fmla="*/ 1719064 w 1772815"/>
                <a:gd name="connsiteY0" fmla="*/ 1066813 h 1066718"/>
                <a:gd name="connsiteX1" fmla="*/ -33 w 1772815"/>
                <a:gd name="connsiteY1" fmla="*/ 100051 h 1066718"/>
                <a:gd name="connsiteX2" fmla="*/ 56766 w 1772815"/>
                <a:gd name="connsiteY2" fmla="*/ 94 h 1066718"/>
                <a:gd name="connsiteX3" fmla="*/ 1772782 w 1772815"/>
                <a:gd name="connsiteY3" fmla="*/ 968229 h 1066718"/>
              </a:gdLst>
              <a:ahLst/>
              <a:cxnLst>
                <a:cxn ang="0">
                  <a:pos x="connsiteX0" y="connsiteY0"/>
                </a:cxn>
                <a:cxn ang="0">
                  <a:pos x="connsiteX1" y="connsiteY1"/>
                </a:cxn>
                <a:cxn ang="0">
                  <a:pos x="connsiteX2" y="connsiteY2"/>
                </a:cxn>
                <a:cxn ang="0">
                  <a:pos x="connsiteX3" y="connsiteY3"/>
                </a:cxn>
              </a:cxnLst>
              <a:rect l="l" t="t" r="r" b="b"/>
              <a:pathLst>
                <a:path w="1772815" h="1066718">
                  <a:moveTo>
                    <a:pt x="1719064" y="1066813"/>
                  </a:moveTo>
                  <a:lnTo>
                    <a:pt x="-33" y="100051"/>
                  </a:lnTo>
                  <a:lnTo>
                    <a:pt x="56766" y="94"/>
                  </a:lnTo>
                  <a:lnTo>
                    <a:pt x="1772782" y="968229"/>
                  </a:lnTo>
                  <a:close/>
                </a:path>
              </a:pathLst>
            </a:custGeom>
            <a:solidFill>
              <a:srgbClr val="994343"/>
            </a:solidFill>
            <a:ln w="4752" cap="flat">
              <a:noFill/>
              <a:prstDash val="solid"/>
              <a:miter/>
            </a:ln>
          </p:spPr>
          <p:txBody>
            <a:bodyPr rtlCol="0" anchor="ctr"/>
            <a:lstStyle/>
            <a:p>
              <a:endParaRPr lang="en-NL"/>
            </a:p>
          </p:txBody>
        </p:sp>
        <p:sp>
          <p:nvSpPr>
            <p:cNvPr id="112" name="Vrije vorm: vorm 111">
              <a:extLst>
                <a:ext uri="{FF2B5EF4-FFF2-40B4-BE49-F238E27FC236}">
                  <a16:creationId xmlns:a16="http://schemas.microsoft.com/office/drawing/2014/main" id="{234F5AEB-CFE0-386F-496F-4FB54C42ABD2}"/>
                </a:ext>
              </a:extLst>
            </p:cNvPr>
            <p:cNvSpPr/>
            <p:nvPr/>
          </p:nvSpPr>
          <p:spPr>
            <a:xfrm flipV="1">
              <a:off x="9983310" y="9476663"/>
              <a:ext cx="587923" cy="334674"/>
            </a:xfrm>
            <a:custGeom>
              <a:avLst/>
              <a:gdLst>
                <a:gd name="connsiteX0" fmla="*/ 581791 w 587923"/>
                <a:gd name="connsiteY0" fmla="*/ 10081 h 334674"/>
                <a:gd name="connsiteX1" fmla="*/ 562565 w 587923"/>
                <a:gd name="connsiteY1" fmla="*/ 50582 h 334674"/>
                <a:gd name="connsiteX2" fmla="*/ 460858 w 587923"/>
                <a:gd name="connsiteY2" fmla="*/ 43395 h 334674"/>
                <a:gd name="connsiteX3" fmla="*/ 352481 w 587923"/>
                <a:gd name="connsiteY3" fmla="*/ 72163 h 334674"/>
                <a:gd name="connsiteX4" fmla="*/ 281556 w 587923"/>
                <a:gd name="connsiteY4" fmla="*/ 129487 h 334674"/>
                <a:gd name="connsiteX5" fmla="*/ 211133 w 587923"/>
                <a:gd name="connsiteY5" fmla="*/ 129656 h 334674"/>
                <a:gd name="connsiteX6" fmla="*/ 195766 w 587923"/>
                <a:gd name="connsiteY6" fmla="*/ 181151 h 334674"/>
                <a:gd name="connsiteX7" fmla="*/ 138275 w 587923"/>
                <a:gd name="connsiteY7" fmla="*/ 206673 h 334674"/>
                <a:gd name="connsiteX8" fmla="*/ 118545 w 587923"/>
                <a:gd name="connsiteY8" fmla="*/ 252866 h 334674"/>
                <a:gd name="connsiteX9" fmla="*/ 64795 w 587923"/>
                <a:gd name="connsiteY9" fmla="*/ 302383 h 334674"/>
                <a:gd name="connsiteX10" fmla="*/ 22 w 587923"/>
                <a:gd name="connsiteY10" fmla="*/ 334889 h 334674"/>
                <a:gd name="connsiteX11" fmla="*/ 22 w 587923"/>
                <a:gd name="connsiteY11" fmla="*/ 215 h 334674"/>
                <a:gd name="connsiteX12" fmla="*/ 587946 w 587923"/>
                <a:gd name="connsiteY12" fmla="*/ 215 h 334674"/>
                <a:gd name="connsiteX13" fmla="*/ 581791 w 587923"/>
                <a:gd name="connsiteY13" fmla="*/ 10081 h 33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7923" h="334674">
                  <a:moveTo>
                    <a:pt x="581791" y="10081"/>
                  </a:moveTo>
                  <a:cubicBezTo>
                    <a:pt x="574463" y="22686"/>
                    <a:pt x="573485" y="41359"/>
                    <a:pt x="562565" y="50582"/>
                  </a:cubicBezTo>
                  <a:cubicBezTo>
                    <a:pt x="538495" y="70908"/>
                    <a:pt x="489111" y="43790"/>
                    <a:pt x="460858" y="43395"/>
                  </a:cubicBezTo>
                  <a:cubicBezTo>
                    <a:pt x="419780" y="42820"/>
                    <a:pt x="391863" y="67638"/>
                    <a:pt x="352481" y="72163"/>
                  </a:cubicBezTo>
                  <a:cubicBezTo>
                    <a:pt x="307456" y="77341"/>
                    <a:pt x="282495" y="78168"/>
                    <a:pt x="281556" y="129487"/>
                  </a:cubicBezTo>
                  <a:cubicBezTo>
                    <a:pt x="266056" y="124470"/>
                    <a:pt x="225331" y="120136"/>
                    <a:pt x="211133" y="129656"/>
                  </a:cubicBezTo>
                  <a:cubicBezTo>
                    <a:pt x="196277" y="139616"/>
                    <a:pt x="205140" y="165599"/>
                    <a:pt x="195766" y="181151"/>
                  </a:cubicBezTo>
                  <a:cubicBezTo>
                    <a:pt x="181658" y="204561"/>
                    <a:pt x="159875" y="193712"/>
                    <a:pt x="138275" y="206673"/>
                  </a:cubicBezTo>
                  <a:cubicBezTo>
                    <a:pt x="124322" y="215046"/>
                    <a:pt x="119238" y="234578"/>
                    <a:pt x="118545" y="252866"/>
                  </a:cubicBezTo>
                  <a:cubicBezTo>
                    <a:pt x="78693" y="243382"/>
                    <a:pt x="84443" y="279581"/>
                    <a:pt x="64795" y="302383"/>
                  </a:cubicBezTo>
                  <a:cubicBezTo>
                    <a:pt x="48436" y="321371"/>
                    <a:pt x="19461" y="323778"/>
                    <a:pt x="22" y="334889"/>
                  </a:cubicBezTo>
                  <a:lnTo>
                    <a:pt x="22" y="215"/>
                  </a:lnTo>
                  <a:lnTo>
                    <a:pt x="587946" y="215"/>
                  </a:lnTo>
                  <a:cubicBezTo>
                    <a:pt x="585666" y="3641"/>
                    <a:pt x="583574" y="7014"/>
                    <a:pt x="581791" y="10081"/>
                  </a:cubicBezTo>
                </a:path>
              </a:pathLst>
            </a:custGeom>
            <a:solidFill>
              <a:srgbClr val="775553"/>
            </a:solidFill>
            <a:ln w="4752" cap="flat">
              <a:noFill/>
              <a:prstDash val="solid"/>
              <a:miter/>
            </a:ln>
          </p:spPr>
          <p:txBody>
            <a:bodyPr rtlCol="0" anchor="ctr"/>
            <a:lstStyle/>
            <a:p>
              <a:endParaRPr lang="en-NL"/>
            </a:p>
          </p:txBody>
        </p:sp>
        <p:sp>
          <p:nvSpPr>
            <p:cNvPr id="113" name="Vrije vorm: vorm 112">
              <a:extLst>
                <a:ext uri="{FF2B5EF4-FFF2-40B4-BE49-F238E27FC236}">
                  <a16:creationId xmlns:a16="http://schemas.microsoft.com/office/drawing/2014/main" id="{7EB91C3A-7F7A-D25C-5969-01FD35AECB35}"/>
                </a:ext>
              </a:extLst>
            </p:cNvPr>
            <p:cNvSpPr/>
            <p:nvPr/>
          </p:nvSpPr>
          <p:spPr>
            <a:xfrm flipV="1">
              <a:off x="10209224" y="8672037"/>
              <a:ext cx="750733" cy="805025"/>
            </a:xfrm>
            <a:custGeom>
              <a:avLst/>
              <a:gdLst>
                <a:gd name="connsiteX0" fmla="*/ 750755 w 750733"/>
                <a:gd name="connsiteY0" fmla="*/ 173 h 805025"/>
                <a:gd name="connsiteX1" fmla="*/ 22 w 750733"/>
                <a:gd name="connsiteY1" fmla="*/ 173 h 805025"/>
                <a:gd name="connsiteX2" fmla="*/ 22 w 750733"/>
                <a:gd name="connsiteY2" fmla="*/ 805198 h 805025"/>
                <a:gd name="connsiteX3" fmla="*/ 750755 w 750733"/>
                <a:gd name="connsiteY3" fmla="*/ 805198 h 805025"/>
              </a:gdLst>
              <a:ahLst/>
              <a:cxnLst>
                <a:cxn ang="0">
                  <a:pos x="connsiteX0" y="connsiteY0"/>
                </a:cxn>
                <a:cxn ang="0">
                  <a:pos x="connsiteX1" y="connsiteY1"/>
                </a:cxn>
                <a:cxn ang="0">
                  <a:pos x="connsiteX2" y="connsiteY2"/>
                </a:cxn>
                <a:cxn ang="0">
                  <a:pos x="connsiteX3" y="connsiteY3"/>
                </a:cxn>
              </a:cxnLst>
              <a:rect l="l" t="t" r="r" b="b"/>
              <a:pathLst>
                <a:path w="750733" h="805025">
                  <a:moveTo>
                    <a:pt x="750755" y="173"/>
                  </a:moveTo>
                  <a:lnTo>
                    <a:pt x="22" y="173"/>
                  </a:lnTo>
                  <a:lnTo>
                    <a:pt x="22" y="805198"/>
                  </a:lnTo>
                  <a:lnTo>
                    <a:pt x="750755" y="805198"/>
                  </a:lnTo>
                  <a:close/>
                </a:path>
              </a:pathLst>
            </a:custGeom>
            <a:solidFill>
              <a:srgbClr val="7C4C40"/>
            </a:solidFill>
            <a:ln w="4752" cap="flat">
              <a:noFill/>
              <a:prstDash val="solid"/>
              <a:miter/>
            </a:ln>
          </p:spPr>
          <p:txBody>
            <a:bodyPr rtlCol="0" anchor="ctr"/>
            <a:lstStyle/>
            <a:p>
              <a:endParaRPr lang="en-NL"/>
            </a:p>
          </p:txBody>
        </p:sp>
        <p:sp>
          <p:nvSpPr>
            <p:cNvPr id="114" name="Vrije vorm: vorm 113">
              <a:extLst>
                <a:ext uri="{FF2B5EF4-FFF2-40B4-BE49-F238E27FC236}">
                  <a16:creationId xmlns:a16="http://schemas.microsoft.com/office/drawing/2014/main" id="{8448406C-B508-5585-D8B2-E536253EB3D8}"/>
                </a:ext>
              </a:extLst>
            </p:cNvPr>
            <p:cNvSpPr/>
            <p:nvPr/>
          </p:nvSpPr>
          <p:spPr>
            <a:xfrm flipV="1">
              <a:off x="10335866" y="7487905"/>
              <a:ext cx="750733" cy="805025"/>
            </a:xfrm>
            <a:custGeom>
              <a:avLst/>
              <a:gdLst>
                <a:gd name="connsiteX0" fmla="*/ 750759 w 750733"/>
                <a:gd name="connsiteY0" fmla="*/ 138 h 805025"/>
                <a:gd name="connsiteX1" fmla="*/ 26 w 750733"/>
                <a:gd name="connsiteY1" fmla="*/ 138 h 805025"/>
                <a:gd name="connsiteX2" fmla="*/ 26 w 750733"/>
                <a:gd name="connsiteY2" fmla="*/ 805163 h 805025"/>
                <a:gd name="connsiteX3" fmla="*/ 750759 w 750733"/>
                <a:gd name="connsiteY3" fmla="*/ 805163 h 805025"/>
              </a:gdLst>
              <a:ahLst/>
              <a:cxnLst>
                <a:cxn ang="0">
                  <a:pos x="connsiteX0" y="connsiteY0"/>
                </a:cxn>
                <a:cxn ang="0">
                  <a:pos x="connsiteX1" y="connsiteY1"/>
                </a:cxn>
                <a:cxn ang="0">
                  <a:pos x="connsiteX2" y="connsiteY2"/>
                </a:cxn>
                <a:cxn ang="0">
                  <a:pos x="connsiteX3" y="connsiteY3"/>
                </a:cxn>
              </a:cxnLst>
              <a:rect l="l" t="t" r="r" b="b"/>
              <a:pathLst>
                <a:path w="750733" h="805025">
                  <a:moveTo>
                    <a:pt x="750759" y="138"/>
                  </a:moveTo>
                  <a:lnTo>
                    <a:pt x="26" y="138"/>
                  </a:lnTo>
                  <a:lnTo>
                    <a:pt x="26" y="805163"/>
                  </a:lnTo>
                  <a:lnTo>
                    <a:pt x="750759" y="805163"/>
                  </a:lnTo>
                  <a:close/>
                </a:path>
              </a:pathLst>
            </a:custGeom>
            <a:solidFill>
              <a:srgbClr val="7C4C40"/>
            </a:solidFill>
            <a:ln w="4752" cap="flat">
              <a:noFill/>
              <a:prstDash val="solid"/>
              <a:miter/>
            </a:ln>
          </p:spPr>
          <p:txBody>
            <a:bodyPr rtlCol="0" anchor="ctr"/>
            <a:lstStyle/>
            <a:p>
              <a:endParaRPr lang="en-NL"/>
            </a:p>
          </p:txBody>
        </p:sp>
        <p:sp>
          <p:nvSpPr>
            <p:cNvPr id="115" name="Vrije vorm: vorm 114">
              <a:extLst>
                <a:ext uri="{FF2B5EF4-FFF2-40B4-BE49-F238E27FC236}">
                  <a16:creationId xmlns:a16="http://schemas.microsoft.com/office/drawing/2014/main" id="{B139D9A7-15E8-E417-BD49-00547E8F0DC7}"/>
                </a:ext>
              </a:extLst>
            </p:cNvPr>
            <p:cNvSpPr/>
            <p:nvPr/>
          </p:nvSpPr>
          <p:spPr>
            <a:xfrm flipV="1">
              <a:off x="9983051" y="9756886"/>
              <a:ext cx="162809" cy="54271"/>
            </a:xfrm>
            <a:custGeom>
              <a:avLst/>
              <a:gdLst>
                <a:gd name="connsiteX0" fmla="*/ 39 w 162809"/>
                <a:gd name="connsiteY0" fmla="*/ 235 h 54271"/>
                <a:gd name="connsiteX1" fmla="*/ 162849 w 162809"/>
                <a:gd name="connsiteY1" fmla="*/ 235 h 54271"/>
                <a:gd name="connsiteX2" fmla="*/ 162849 w 162809"/>
                <a:gd name="connsiteY2" fmla="*/ 54506 h 54271"/>
                <a:gd name="connsiteX3" fmla="*/ 39 w 162809"/>
                <a:gd name="connsiteY3" fmla="*/ 54506 h 54271"/>
              </a:gdLst>
              <a:ahLst/>
              <a:cxnLst>
                <a:cxn ang="0">
                  <a:pos x="connsiteX0" y="connsiteY0"/>
                </a:cxn>
                <a:cxn ang="0">
                  <a:pos x="connsiteX1" y="connsiteY1"/>
                </a:cxn>
                <a:cxn ang="0">
                  <a:pos x="connsiteX2" y="connsiteY2"/>
                </a:cxn>
                <a:cxn ang="0">
                  <a:pos x="connsiteX3" y="connsiteY3"/>
                </a:cxn>
              </a:cxnLst>
              <a:rect l="l" t="t" r="r" b="b"/>
              <a:pathLst>
                <a:path w="162809" h="54271">
                  <a:moveTo>
                    <a:pt x="39" y="235"/>
                  </a:moveTo>
                  <a:lnTo>
                    <a:pt x="162849" y="235"/>
                  </a:lnTo>
                  <a:lnTo>
                    <a:pt x="162849" y="54506"/>
                  </a:lnTo>
                  <a:lnTo>
                    <a:pt x="39" y="54506"/>
                  </a:lnTo>
                  <a:close/>
                </a:path>
              </a:pathLst>
            </a:custGeom>
            <a:solidFill>
              <a:srgbClr val="D08A70"/>
            </a:solidFill>
            <a:ln w="4752" cap="flat">
              <a:noFill/>
              <a:prstDash val="solid"/>
              <a:miter/>
            </a:ln>
          </p:spPr>
          <p:txBody>
            <a:bodyPr rtlCol="0" anchor="ctr"/>
            <a:lstStyle/>
            <a:p>
              <a:endParaRPr lang="en-NL"/>
            </a:p>
          </p:txBody>
        </p:sp>
        <p:sp>
          <p:nvSpPr>
            <p:cNvPr id="116" name="Vrije vorm: vorm 115">
              <a:extLst>
                <a:ext uri="{FF2B5EF4-FFF2-40B4-BE49-F238E27FC236}">
                  <a16:creationId xmlns:a16="http://schemas.microsoft.com/office/drawing/2014/main" id="{386884E1-7B05-0126-2AA6-055508F3FBEC}"/>
                </a:ext>
              </a:extLst>
            </p:cNvPr>
            <p:cNvSpPr/>
            <p:nvPr/>
          </p:nvSpPr>
          <p:spPr>
            <a:xfrm flipV="1">
              <a:off x="10163966" y="9756886"/>
              <a:ext cx="144720" cy="54271"/>
            </a:xfrm>
            <a:custGeom>
              <a:avLst/>
              <a:gdLst>
                <a:gd name="connsiteX0" fmla="*/ 45 w 144720"/>
                <a:gd name="connsiteY0" fmla="*/ 235 h 54271"/>
                <a:gd name="connsiteX1" fmla="*/ 144765 w 144720"/>
                <a:gd name="connsiteY1" fmla="*/ 235 h 54271"/>
                <a:gd name="connsiteX2" fmla="*/ 144765 w 144720"/>
                <a:gd name="connsiteY2" fmla="*/ 54506 h 54271"/>
                <a:gd name="connsiteX3" fmla="*/ 45 w 144720"/>
                <a:gd name="connsiteY3" fmla="*/ 54506 h 54271"/>
              </a:gdLst>
              <a:ahLst/>
              <a:cxnLst>
                <a:cxn ang="0">
                  <a:pos x="connsiteX0" y="connsiteY0"/>
                </a:cxn>
                <a:cxn ang="0">
                  <a:pos x="connsiteX1" y="connsiteY1"/>
                </a:cxn>
                <a:cxn ang="0">
                  <a:pos x="connsiteX2" y="connsiteY2"/>
                </a:cxn>
                <a:cxn ang="0">
                  <a:pos x="connsiteX3" y="connsiteY3"/>
                </a:cxn>
              </a:cxnLst>
              <a:rect l="l" t="t" r="r" b="b"/>
              <a:pathLst>
                <a:path w="144720" h="54271">
                  <a:moveTo>
                    <a:pt x="45" y="235"/>
                  </a:moveTo>
                  <a:lnTo>
                    <a:pt x="144765" y="235"/>
                  </a:lnTo>
                  <a:lnTo>
                    <a:pt x="144765" y="54506"/>
                  </a:lnTo>
                  <a:lnTo>
                    <a:pt x="45" y="54506"/>
                  </a:lnTo>
                  <a:close/>
                </a:path>
              </a:pathLst>
            </a:custGeom>
            <a:solidFill>
              <a:srgbClr val="D08A70"/>
            </a:solidFill>
            <a:ln w="4752" cap="flat">
              <a:noFill/>
              <a:prstDash val="solid"/>
              <a:miter/>
            </a:ln>
          </p:spPr>
          <p:txBody>
            <a:bodyPr rtlCol="0" anchor="ctr"/>
            <a:lstStyle/>
            <a:p>
              <a:endParaRPr lang="en-NL"/>
            </a:p>
          </p:txBody>
        </p:sp>
        <p:sp>
          <p:nvSpPr>
            <p:cNvPr id="117" name="Vrije vorm: vorm 116">
              <a:extLst>
                <a:ext uri="{FF2B5EF4-FFF2-40B4-BE49-F238E27FC236}">
                  <a16:creationId xmlns:a16="http://schemas.microsoft.com/office/drawing/2014/main" id="{46DBE14B-B444-86AF-C2C0-332751938BD3}"/>
                </a:ext>
              </a:extLst>
            </p:cNvPr>
            <p:cNvSpPr/>
            <p:nvPr/>
          </p:nvSpPr>
          <p:spPr>
            <a:xfrm flipV="1">
              <a:off x="9983048" y="9684577"/>
              <a:ext cx="99494" cy="54271"/>
            </a:xfrm>
            <a:custGeom>
              <a:avLst/>
              <a:gdLst>
                <a:gd name="connsiteX0" fmla="*/ 42 w 99494"/>
                <a:gd name="connsiteY0" fmla="*/ 233 h 54271"/>
                <a:gd name="connsiteX1" fmla="*/ 99536 w 99494"/>
                <a:gd name="connsiteY1" fmla="*/ 233 h 54271"/>
                <a:gd name="connsiteX2" fmla="*/ 99536 w 99494"/>
                <a:gd name="connsiteY2" fmla="*/ 54504 h 54271"/>
                <a:gd name="connsiteX3" fmla="*/ 42 w 99494"/>
                <a:gd name="connsiteY3" fmla="*/ 54504 h 54271"/>
              </a:gdLst>
              <a:ahLst/>
              <a:cxnLst>
                <a:cxn ang="0">
                  <a:pos x="connsiteX0" y="connsiteY0"/>
                </a:cxn>
                <a:cxn ang="0">
                  <a:pos x="connsiteX1" y="connsiteY1"/>
                </a:cxn>
                <a:cxn ang="0">
                  <a:pos x="connsiteX2" y="connsiteY2"/>
                </a:cxn>
                <a:cxn ang="0">
                  <a:pos x="connsiteX3" y="connsiteY3"/>
                </a:cxn>
              </a:cxnLst>
              <a:rect l="l" t="t" r="r" b="b"/>
              <a:pathLst>
                <a:path w="99494" h="54271">
                  <a:moveTo>
                    <a:pt x="42" y="233"/>
                  </a:moveTo>
                  <a:lnTo>
                    <a:pt x="99536" y="233"/>
                  </a:lnTo>
                  <a:lnTo>
                    <a:pt x="99536" y="54504"/>
                  </a:lnTo>
                  <a:lnTo>
                    <a:pt x="42" y="54504"/>
                  </a:lnTo>
                  <a:close/>
                </a:path>
              </a:pathLst>
            </a:custGeom>
            <a:solidFill>
              <a:srgbClr val="D08A70"/>
            </a:solidFill>
            <a:ln w="4752" cap="flat">
              <a:noFill/>
              <a:prstDash val="solid"/>
              <a:miter/>
            </a:ln>
          </p:spPr>
          <p:txBody>
            <a:bodyPr rtlCol="0" anchor="ctr"/>
            <a:lstStyle/>
            <a:p>
              <a:endParaRPr lang="en-NL"/>
            </a:p>
          </p:txBody>
        </p:sp>
        <p:sp>
          <p:nvSpPr>
            <p:cNvPr id="118" name="Vrije vorm: vorm 117">
              <a:extLst>
                <a:ext uri="{FF2B5EF4-FFF2-40B4-BE49-F238E27FC236}">
                  <a16:creationId xmlns:a16="http://schemas.microsoft.com/office/drawing/2014/main" id="{62E5254D-1D2B-7EFD-D413-78B7D93A1A1A}"/>
                </a:ext>
              </a:extLst>
            </p:cNvPr>
            <p:cNvSpPr/>
            <p:nvPr/>
          </p:nvSpPr>
          <p:spPr>
            <a:xfrm flipV="1">
              <a:off x="9983048" y="9612267"/>
              <a:ext cx="45224" cy="54272"/>
            </a:xfrm>
            <a:custGeom>
              <a:avLst/>
              <a:gdLst>
                <a:gd name="connsiteX0" fmla="*/ 44 w 45224"/>
                <a:gd name="connsiteY0" fmla="*/ 230 h 54272"/>
                <a:gd name="connsiteX1" fmla="*/ 45269 w 45224"/>
                <a:gd name="connsiteY1" fmla="*/ 230 h 54272"/>
                <a:gd name="connsiteX2" fmla="*/ 45269 w 45224"/>
                <a:gd name="connsiteY2" fmla="*/ 54503 h 54272"/>
                <a:gd name="connsiteX3" fmla="*/ 44 w 45224"/>
                <a:gd name="connsiteY3" fmla="*/ 54503 h 54272"/>
              </a:gdLst>
              <a:ahLst/>
              <a:cxnLst>
                <a:cxn ang="0">
                  <a:pos x="connsiteX0" y="connsiteY0"/>
                </a:cxn>
                <a:cxn ang="0">
                  <a:pos x="connsiteX1" y="connsiteY1"/>
                </a:cxn>
                <a:cxn ang="0">
                  <a:pos x="connsiteX2" y="connsiteY2"/>
                </a:cxn>
                <a:cxn ang="0">
                  <a:pos x="connsiteX3" y="connsiteY3"/>
                </a:cxn>
              </a:cxnLst>
              <a:rect l="l" t="t" r="r" b="b"/>
              <a:pathLst>
                <a:path w="45224" h="54272">
                  <a:moveTo>
                    <a:pt x="44" y="230"/>
                  </a:moveTo>
                  <a:lnTo>
                    <a:pt x="45269" y="230"/>
                  </a:lnTo>
                  <a:lnTo>
                    <a:pt x="45269" y="54503"/>
                  </a:lnTo>
                  <a:lnTo>
                    <a:pt x="44" y="54503"/>
                  </a:lnTo>
                  <a:close/>
                </a:path>
              </a:pathLst>
            </a:custGeom>
            <a:solidFill>
              <a:srgbClr val="D08A70"/>
            </a:solidFill>
            <a:ln w="4752" cap="flat">
              <a:noFill/>
              <a:prstDash val="solid"/>
              <a:miter/>
            </a:ln>
          </p:spPr>
          <p:txBody>
            <a:bodyPr rtlCol="0" anchor="ctr"/>
            <a:lstStyle/>
            <a:p>
              <a:endParaRPr lang="en-NL"/>
            </a:p>
          </p:txBody>
        </p:sp>
        <p:sp>
          <p:nvSpPr>
            <p:cNvPr id="119" name="Vrije vorm: vorm 118">
              <a:extLst>
                <a:ext uri="{FF2B5EF4-FFF2-40B4-BE49-F238E27FC236}">
                  <a16:creationId xmlns:a16="http://schemas.microsoft.com/office/drawing/2014/main" id="{66EB3067-7E82-6958-8FFF-45563856F838}"/>
                </a:ext>
              </a:extLst>
            </p:cNvPr>
            <p:cNvSpPr/>
            <p:nvPr/>
          </p:nvSpPr>
          <p:spPr>
            <a:xfrm flipV="1">
              <a:off x="10245386" y="8708385"/>
              <a:ext cx="316574" cy="235177"/>
            </a:xfrm>
            <a:custGeom>
              <a:avLst/>
              <a:gdLst>
                <a:gd name="connsiteX0" fmla="*/ 316616 w 316574"/>
                <a:gd name="connsiteY0" fmla="*/ 197 h 235177"/>
                <a:gd name="connsiteX1" fmla="*/ 41 w 316574"/>
                <a:gd name="connsiteY1" fmla="*/ 197 h 235177"/>
                <a:gd name="connsiteX2" fmla="*/ 41 w 316574"/>
                <a:gd name="connsiteY2" fmla="*/ 235374 h 235177"/>
                <a:gd name="connsiteX3" fmla="*/ 316616 w 316574"/>
                <a:gd name="connsiteY3" fmla="*/ 235374 h 235177"/>
              </a:gdLst>
              <a:ahLst/>
              <a:cxnLst>
                <a:cxn ang="0">
                  <a:pos x="connsiteX0" y="connsiteY0"/>
                </a:cxn>
                <a:cxn ang="0">
                  <a:pos x="connsiteX1" y="connsiteY1"/>
                </a:cxn>
                <a:cxn ang="0">
                  <a:pos x="connsiteX2" y="connsiteY2"/>
                </a:cxn>
                <a:cxn ang="0">
                  <a:pos x="connsiteX3" y="connsiteY3"/>
                </a:cxn>
              </a:cxnLst>
              <a:rect l="l" t="t" r="r" b="b"/>
              <a:pathLst>
                <a:path w="316574" h="235177">
                  <a:moveTo>
                    <a:pt x="316616" y="197"/>
                  </a:moveTo>
                  <a:lnTo>
                    <a:pt x="41" y="197"/>
                  </a:lnTo>
                  <a:lnTo>
                    <a:pt x="41" y="235374"/>
                  </a:lnTo>
                  <a:lnTo>
                    <a:pt x="316616" y="235374"/>
                  </a:lnTo>
                  <a:close/>
                </a:path>
              </a:pathLst>
            </a:custGeom>
            <a:solidFill>
              <a:srgbClr val="51C4DE"/>
            </a:solidFill>
            <a:ln w="4752" cap="flat">
              <a:noFill/>
              <a:prstDash val="solid"/>
              <a:miter/>
            </a:ln>
          </p:spPr>
          <p:txBody>
            <a:bodyPr rtlCol="0" anchor="ctr"/>
            <a:lstStyle/>
            <a:p>
              <a:endParaRPr lang="en-NL"/>
            </a:p>
          </p:txBody>
        </p:sp>
        <p:sp>
          <p:nvSpPr>
            <p:cNvPr id="120" name="Vrije vorm: vorm 119">
              <a:extLst>
                <a:ext uri="{FF2B5EF4-FFF2-40B4-BE49-F238E27FC236}">
                  <a16:creationId xmlns:a16="http://schemas.microsoft.com/office/drawing/2014/main" id="{EEA070B2-50E3-3CD1-3931-65EB64374CFF}"/>
                </a:ext>
              </a:extLst>
            </p:cNvPr>
            <p:cNvSpPr/>
            <p:nvPr/>
          </p:nvSpPr>
          <p:spPr>
            <a:xfrm flipV="1">
              <a:off x="10607220" y="8708359"/>
              <a:ext cx="316575" cy="244221"/>
            </a:xfrm>
            <a:custGeom>
              <a:avLst/>
              <a:gdLst>
                <a:gd name="connsiteX0" fmla="*/ 316626 w 316575"/>
                <a:gd name="connsiteY0" fmla="*/ 196 h 244221"/>
                <a:gd name="connsiteX1" fmla="*/ 51 w 316575"/>
                <a:gd name="connsiteY1" fmla="*/ 196 h 244221"/>
                <a:gd name="connsiteX2" fmla="*/ 51 w 316575"/>
                <a:gd name="connsiteY2" fmla="*/ 244418 h 244221"/>
                <a:gd name="connsiteX3" fmla="*/ 316626 w 316575"/>
                <a:gd name="connsiteY3" fmla="*/ 244418 h 244221"/>
              </a:gdLst>
              <a:ahLst/>
              <a:cxnLst>
                <a:cxn ang="0">
                  <a:pos x="connsiteX0" y="connsiteY0"/>
                </a:cxn>
                <a:cxn ang="0">
                  <a:pos x="connsiteX1" y="connsiteY1"/>
                </a:cxn>
                <a:cxn ang="0">
                  <a:pos x="connsiteX2" y="connsiteY2"/>
                </a:cxn>
                <a:cxn ang="0">
                  <a:pos x="connsiteX3" y="connsiteY3"/>
                </a:cxn>
              </a:cxnLst>
              <a:rect l="l" t="t" r="r" b="b"/>
              <a:pathLst>
                <a:path w="316575" h="244221">
                  <a:moveTo>
                    <a:pt x="316626" y="196"/>
                  </a:moveTo>
                  <a:lnTo>
                    <a:pt x="51" y="196"/>
                  </a:lnTo>
                  <a:lnTo>
                    <a:pt x="51" y="244418"/>
                  </a:lnTo>
                  <a:lnTo>
                    <a:pt x="316626" y="244418"/>
                  </a:lnTo>
                  <a:close/>
                </a:path>
              </a:pathLst>
            </a:custGeom>
            <a:solidFill>
              <a:srgbClr val="51C4DE"/>
            </a:solidFill>
            <a:ln w="4752" cap="flat">
              <a:noFill/>
              <a:prstDash val="solid"/>
              <a:miter/>
            </a:ln>
          </p:spPr>
          <p:txBody>
            <a:bodyPr rtlCol="0" anchor="ctr"/>
            <a:lstStyle/>
            <a:p>
              <a:endParaRPr lang="en-NL"/>
            </a:p>
          </p:txBody>
        </p:sp>
        <p:sp>
          <p:nvSpPr>
            <p:cNvPr id="121" name="Vrije vorm: vorm 120">
              <a:extLst>
                <a:ext uri="{FF2B5EF4-FFF2-40B4-BE49-F238E27FC236}">
                  <a16:creationId xmlns:a16="http://schemas.microsoft.com/office/drawing/2014/main" id="{DD549241-0C70-2D13-45E8-F3946A9E7E3D}"/>
                </a:ext>
              </a:extLst>
            </p:cNvPr>
            <p:cNvSpPr/>
            <p:nvPr/>
          </p:nvSpPr>
          <p:spPr>
            <a:xfrm flipV="1">
              <a:off x="10607220" y="8988540"/>
              <a:ext cx="316575" cy="443215"/>
            </a:xfrm>
            <a:custGeom>
              <a:avLst/>
              <a:gdLst>
                <a:gd name="connsiteX0" fmla="*/ 316626 w 316575"/>
                <a:gd name="connsiteY0" fmla="*/ 196 h 443215"/>
                <a:gd name="connsiteX1" fmla="*/ 51 w 316575"/>
                <a:gd name="connsiteY1" fmla="*/ 196 h 443215"/>
                <a:gd name="connsiteX2" fmla="*/ 51 w 316575"/>
                <a:gd name="connsiteY2" fmla="*/ 443412 h 443215"/>
                <a:gd name="connsiteX3" fmla="*/ 316626 w 316575"/>
                <a:gd name="connsiteY3" fmla="*/ 443412 h 443215"/>
              </a:gdLst>
              <a:ahLst/>
              <a:cxnLst>
                <a:cxn ang="0">
                  <a:pos x="connsiteX0" y="connsiteY0"/>
                </a:cxn>
                <a:cxn ang="0">
                  <a:pos x="connsiteX1" y="connsiteY1"/>
                </a:cxn>
                <a:cxn ang="0">
                  <a:pos x="connsiteX2" y="connsiteY2"/>
                </a:cxn>
                <a:cxn ang="0">
                  <a:pos x="connsiteX3" y="connsiteY3"/>
                </a:cxn>
              </a:cxnLst>
              <a:rect l="l" t="t" r="r" b="b"/>
              <a:pathLst>
                <a:path w="316575" h="443215">
                  <a:moveTo>
                    <a:pt x="316626" y="196"/>
                  </a:moveTo>
                  <a:lnTo>
                    <a:pt x="51" y="196"/>
                  </a:lnTo>
                  <a:lnTo>
                    <a:pt x="51" y="443412"/>
                  </a:lnTo>
                  <a:lnTo>
                    <a:pt x="316626" y="443412"/>
                  </a:lnTo>
                  <a:close/>
                </a:path>
              </a:pathLst>
            </a:custGeom>
            <a:solidFill>
              <a:srgbClr val="51C4DE"/>
            </a:solidFill>
            <a:ln w="4752" cap="flat">
              <a:noFill/>
              <a:prstDash val="solid"/>
              <a:miter/>
            </a:ln>
          </p:spPr>
          <p:txBody>
            <a:bodyPr rtlCol="0" anchor="ctr"/>
            <a:lstStyle/>
            <a:p>
              <a:endParaRPr lang="en-NL"/>
            </a:p>
          </p:txBody>
        </p:sp>
        <p:sp>
          <p:nvSpPr>
            <p:cNvPr id="122" name="Vrije vorm: vorm 121">
              <a:extLst>
                <a:ext uri="{FF2B5EF4-FFF2-40B4-BE49-F238E27FC236}">
                  <a16:creationId xmlns:a16="http://schemas.microsoft.com/office/drawing/2014/main" id="{E5007A68-B813-B1B4-E2F1-2D81B7E00FF8}"/>
                </a:ext>
              </a:extLst>
            </p:cNvPr>
            <p:cNvSpPr/>
            <p:nvPr/>
          </p:nvSpPr>
          <p:spPr>
            <a:xfrm flipV="1">
              <a:off x="10245386" y="8988520"/>
              <a:ext cx="316574" cy="452261"/>
            </a:xfrm>
            <a:custGeom>
              <a:avLst/>
              <a:gdLst>
                <a:gd name="connsiteX0" fmla="*/ 316616 w 316574"/>
                <a:gd name="connsiteY0" fmla="*/ 196 h 452261"/>
                <a:gd name="connsiteX1" fmla="*/ 41 w 316574"/>
                <a:gd name="connsiteY1" fmla="*/ 196 h 452261"/>
                <a:gd name="connsiteX2" fmla="*/ 41 w 316574"/>
                <a:gd name="connsiteY2" fmla="*/ 452457 h 452261"/>
                <a:gd name="connsiteX3" fmla="*/ 316616 w 316574"/>
                <a:gd name="connsiteY3" fmla="*/ 452457 h 452261"/>
              </a:gdLst>
              <a:ahLst/>
              <a:cxnLst>
                <a:cxn ang="0">
                  <a:pos x="connsiteX0" y="connsiteY0"/>
                </a:cxn>
                <a:cxn ang="0">
                  <a:pos x="connsiteX1" y="connsiteY1"/>
                </a:cxn>
                <a:cxn ang="0">
                  <a:pos x="connsiteX2" y="connsiteY2"/>
                </a:cxn>
                <a:cxn ang="0">
                  <a:pos x="connsiteX3" y="connsiteY3"/>
                </a:cxn>
              </a:cxnLst>
              <a:rect l="l" t="t" r="r" b="b"/>
              <a:pathLst>
                <a:path w="316574" h="452261">
                  <a:moveTo>
                    <a:pt x="316616" y="196"/>
                  </a:moveTo>
                  <a:lnTo>
                    <a:pt x="41" y="196"/>
                  </a:lnTo>
                  <a:lnTo>
                    <a:pt x="41" y="452457"/>
                  </a:lnTo>
                  <a:lnTo>
                    <a:pt x="316616" y="452457"/>
                  </a:lnTo>
                  <a:close/>
                </a:path>
              </a:pathLst>
            </a:custGeom>
            <a:solidFill>
              <a:srgbClr val="51C4DE"/>
            </a:solidFill>
            <a:ln w="4752" cap="flat">
              <a:noFill/>
              <a:prstDash val="solid"/>
              <a:miter/>
            </a:ln>
          </p:spPr>
          <p:txBody>
            <a:bodyPr rtlCol="0" anchor="ctr"/>
            <a:lstStyle/>
            <a:p>
              <a:endParaRPr lang="en-NL"/>
            </a:p>
          </p:txBody>
        </p:sp>
        <p:sp>
          <p:nvSpPr>
            <p:cNvPr id="123" name="Vrije vorm: vorm 122">
              <a:extLst>
                <a:ext uri="{FF2B5EF4-FFF2-40B4-BE49-F238E27FC236}">
                  <a16:creationId xmlns:a16="http://schemas.microsoft.com/office/drawing/2014/main" id="{02363FC6-6D49-5A70-A5FF-CA31F15BDD63}"/>
                </a:ext>
              </a:extLst>
            </p:cNvPr>
            <p:cNvSpPr/>
            <p:nvPr/>
          </p:nvSpPr>
          <p:spPr>
            <a:xfrm flipV="1">
              <a:off x="11458092" y="6356924"/>
              <a:ext cx="1700456" cy="1094469"/>
            </a:xfrm>
            <a:custGeom>
              <a:avLst/>
              <a:gdLst>
                <a:gd name="connsiteX0" fmla="*/ 20 w 1700456"/>
                <a:gd name="connsiteY0" fmla="*/ 1094563 h 1094469"/>
                <a:gd name="connsiteX1" fmla="*/ 1700477 w 1700456"/>
                <a:gd name="connsiteY1" fmla="*/ 93763 h 1094469"/>
                <a:gd name="connsiteX2" fmla="*/ 1641160 w 1700456"/>
                <a:gd name="connsiteY2" fmla="*/ 93 h 1094469"/>
                <a:gd name="connsiteX3" fmla="*/ 20 w 1700456"/>
                <a:gd name="connsiteY3" fmla="*/ 962005 h 1094469"/>
              </a:gdLst>
              <a:ahLst/>
              <a:cxnLst>
                <a:cxn ang="0">
                  <a:pos x="connsiteX0" y="connsiteY0"/>
                </a:cxn>
                <a:cxn ang="0">
                  <a:pos x="connsiteX1" y="connsiteY1"/>
                </a:cxn>
                <a:cxn ang="0">
                  <a:pos x="connsiteX2" y="connsiteY2"/>
                </a:cxn>
                <a:cxn ang="0">
                  <a:pos x="connsiteX3" y="connsiteY3"/>
                </a:cxn>
              </a:cxnLst>
              <a:rect l="l" t="t" r="r" b="b"/>
              <a:pathLst>
                <a:path w="1700456" h="1094469">
                  <a:moveTo>
                    <a:pt x="20" y="1094563"/>
                  </a:moveTo>
                  <a:lnTo>
                    <a:pt x="1700477" y="93763"/>
                  </a:lnTo>
                  <a:lnTo>
                    <a:pt x="1641160" y="93"/>
                  </a:lnTo>
                  <a:lnTo>
                    <a:pt x="20" y="962005"/>
                  </a:lnTo>
                  <a:close/>
                </a:path>
              </a:pathLst>
            </a:custGeom>
            <a:solidFill>
              <a:srgbClr val="9A9A9A"/>
            </a:solidFill>
            <a:ln w="4752" cap="flat">
              <a:noFill/>
              <a:prstDash val="solid"/>
              <a:miter/>
            </a:ln>
          </p:spPr>
          <p:txBody>
            <a:bodyPr rtlCol="0" anchor="ctr"/>
            <a:lstStyle/>
            <a:p>
              <a:endParaRPr lang="en-NL"/>
            </a:p>
          </p:txBody>
        </p:sp>
        <p:sp>
          <p:nvSpPr>
            <p:cNvPr id="124" name="Vrije vorm: vorm 123">
              <a:extLst>
                <a:ext uri="{FF2B5EF4-FFF2-40B4-BE49-F238E27FC236}">
                  <a16:creationId xmlns:a16="http://schemas.microsoft.com/office/drawing/2014/main" id="{0E73A87C-7A38-E9DE-25F0-9E5EFA837381}"/>
                </a:ext>
              </a:extLst>
            </p:cNvPr>
            <p:cNvSpPr/>
            <p:nvPr/>
          </p:nvSpPr>
          <p:spPr>
            <a:xfrm flipV="1">
              <a:off x="10372029" y="7533292"/>
              <a:ext cx="316574" cy="235176"/>
            </a:xfrm>
            <a:custGeom>
              <a:avLst/>
              <a:gdLst>
                <a:gd name="connsiteX0" fmla="*/ 316619 w 316574"/>
                <a:gd name="connsiteY0" fmla="*/ 162 h 235176"/>
                <a:gd name="connsiteX1" fmla="*/ 44 w 316574"/>
                <a:gd name="connsiteY1" fmla="*/ 162 h 235176"/>
                <a:gd name="connsiteX2" fmla="*/ 44 w 316574"/>
                <a:gd name="connsiteY2" fmla="*/ 235339 h 235176"/>
                <a:gd name="connsiteX3" fmla="*/ 316619 w 316574"/>
                <a:gd name="connsiteY3" fmla="*/ 235339 h 235176"/>
              </a:gdLst>
              <a:ahLst/>
              <a:cxnLst>
                <a:cxn ang="0">
                  <a:pos x="connsiteX0" y="connsiteY0"/>
                </a:cxn>
                <a:cxn ang="0">
                  <a:pos x="connsiteX1" y="connsiteY1"/>
                </a:cxn>
                <a:cxn ang="0">
                  <a:pos x="connsiteX2" y="connsiteY2"/>
                </a:cxn>
                <a:cxn ang="0">
                  <a:pos x="connsiteX3" y="connsiteY3"/>
                </a:cxn>
              </a:cxnLst>
              <a:rect l="l" t="t" r="r" b="b"/>
              <a:pathLst>
                <a:path w="316574" h="235176">
                  <a:moveTo>
                    <a:pt x="316619" y="162"/>
                  </a:moveTo>
                  <a:lnTo>
                    <a:pt x="44" y="162"/>
                  </a:lnTo>
                  <a:lnTo>
                    <a:pt x="44" y="235339"/>
                  </a:lnTo>
                  <a:lnTo>
                    <a:pt x="316619" y="235339"/>
                  </a:lnTo>
                  <a:close/>
                </a:path>
              </a:pathLst>
            </a:custGeom>
            <a:solidFill>
              <a:srgbClr val="000000"/>
            </a:solidFill>
            <a:ln w="4752" cap="flat">
              <a:noFill/>
              <a:prstDash val="solid"/>
              <a:miter/>
            </a:ln>
          </p:spPr>
          <p:txBody>
            <a:bodyPr rtlCol="0" anchor="ctr"/>
            <a:lstStyle/>
            <a:p>
              <a:endParaRPr lang="en-NL"/>
            </a:p>
          </p:txBody>
        </p:sp>
        <p:sp>
          <p:nvSpPr>
            <p:cNvPr id="125" name="Vrije vorm: vorm 124">
              <a:extLst>
                <a:ext uri="{FF2B5EF4-FFF2-40B4-BE49-F238E27FC236}">
                  <a16:creationId xmlns:a16="http://schemas.microsoft.com/office/drawing/2014/main" id="{4AF73322-07AC-25C8-7AF3-82E80D0D8A37}"/>
                </a:ext>
              </a:extLst>
            </p:cNvPr>
            <p:cNvSpPr/>
            <p:nvPr/>
          </p:nvSpPr>
          <p:spPr>
            <a:xfrm flipV="1">
              <a:off x="10724817" y="7524254"/>
              <a:ext cx="316574" cy="244222"/>
            </a:xfrm>
            <a:custGeom>
              <a:avLst/>
              <a:gdLst>
                <a:gd name="connsiteX0" fmla="*/ 316629 w 316574"/>
                <a:gd name="connsiteY0" fmla="*/ 162 h 244222"/>
                <a:gd name="connsiteX1" fmla="*/ 55 w 316574"/>
                <a:gd name="connsiteY1" fmla="*/ 162 h 244222"/>
                <a:gd name="connsiteX2" fmla="*/ 55 w 316574"/>
                <a:gd name="connsiteY2" fmla="*/ 244384 h 244222"/>
                <a:gd name="connsiteX3" fmla="*/ 316629 w 316574"/>
                <a:gd name="connsiteY3" fmla="*/ 244384 h 244222"/>
              </a:gdLst>
              <a:ahLst/>
              <a:cxnLst>
                <a:cxn ang="0">
                  <a:pos x="connsiteX0" y="connsiteY0"/>
                </a:cxn>
                <a:cxn ang="0">
                  <a:pos x="connsiteX1" y="connsiteY1"/>
                </a:cxn>
                <a:cxn ang="0">
                  <a:pos x="connsiteX2" y="connsiteY2"/>
                </a:cxn>
                <a:cxn ang="0">
                  <a:pos x="connsiteX3" y="connsiteY3"/>
                </a:cxn>
              </a:cxnLst>
              <a:rect l="l" t="t" r="r" b="b"/>
              <a:pathLst>
                <a:path w="316574" h="244222">
                  <a:moveTo>
                    <a:pt x="316629" y="162"/>
                  </a:moveTo>
                  <a:lnTo>
                    <a:pt x="55" y="162"/>
                  </a:lnTo>
                  <a:lnTo>
                    <a:pt x="55" y="244384"/>
                  </a:lnTo>
                  <a:lnTo>
                    <a:pt x="316629" y="244384"/>
                  </a:lnTo>
                  <a:close/>
                </a:path>
              </a:pathLst>
            </a:custGeom>
            <a:solidFill>
              <a:srgbClr val="51C4DE"/>
            </a:solidFill>
            <a:ln w="4752" cap="flat">
              <a:noFill/>
              <a:prstDash val="solid"/>
              <a:miter/>
            </a:ln>
          </p:spPr>
          <p:txBody>
            <a:bodyPr rtlCol="0" anchor="ctr"/>
            <a:lstStyle/>
            <a:p>
              <a:endParaRPr lang="en-NL"/>
            </a:p>
          </p:txBody>
        </p:sp>
        <p:sp>
          <p:nvSpPr>
            <p:cNvPr id="126" name="Vrije vorm: vorm 125">
              <a:extLst>
                <a:ext uri="{FF2B5EF4-FFF2-40B4-BE49-F238E27FC236}">
                  <a16:creationId xmlns:a16="http://schemas.microsoft.com/office/drawing/2014/main" id="{AA9BEF65-48A6-9866-E608-78D75A275101}"/>
                </a:ext>
              </a:extLst>
            </p:cNvPr>
            <p:cNvSpPr/>
            <p:nvPr/>
          </p:nvSpPr>
          <p:spPr>
            <a:xfrm flipV="1">
              <a:off x="10724817" y="7804395"/>
              <a:ext cx="316574" cy="452262"/>
            </a:xfrm>
            <a:custGeom>
              <a:avLst/>
              <a:gdLst>
                <a:gd name="connsiteX0" fmla="*/ 316629 w 316574"/>
                <a:gd name="connsiteY0" fmla="*/ 162 h 452262"/>
                <a:gd name="connsiteX1" fmla="*/ 55 w 316574"/>
                <a:gd name="connsiteY1" fmla="*/ 162 h 452262"/>
                <a:gd name="connsiteX2" fmla="*/ 55 w 316574"/>
                <a:gd name="connsiteY2" fmla="*/ 452424 h 452262"/>
                <a:gd name="connsiteX3" fmla="*/ 316629 w 316574"/>
                <a:gd name="connsiteY3" fmla="*/ 452424 h 452262"/>
              </a:gdLst>
              <a:ahLst/>
              <a:cxnLst>
                <a:cxn ang="0">
                  <a:pos x="connsiteX0" y="connsiteY0"/>
                </a:cxn>
                <a:cxn ang="0">
                  <a:pos x="connsiteX1" y="connsiteY1"/>
                </a:cxn>
                <a:cxn ang="0">
                  <a:pos x="connsiteX2" y="connsiteY2"/>
                </a:cxn>
                <a:cxn ang="0">
                  <a:pos x="connsiteX3" y="connsiteY3"/>
                </a:cxn>
              </a:cxnLst>
              <a:rect l="l" t="t" r="r" b="b"/>
              <a:pathLst>
                <a:path w="316574" h="452262">
                  <a:moveTo>
                    <a:pt x="316629" y="162"/>
                  </a:moveTo>
                  <a:lnTo>
                    <a:pt x="55" y="162"/>
                  </a:lnTo>
                  <a:lnTo>
                    <a:pt x="55" y="452424"/>
                  </a:lnTo>
                  <a:lnTo>
                    <a:pt x="316629" y="452424"/>
                  </a:lnTo>
                  <a:close/>
                </a:path>
              </a:pathLst>
            </a:custGeom>
            <a:solidFill>
              <a:srgbClr val="51C4DE"/>
            </a:solidFill>
            <a:ln w="4752" cap="flat">
              <a:noFill/>
              <a:prstDash val="solid"/>
              <a:miter/>
            </a:ln>
          </p:spPr>
          <p:txBody>
            <a:bodyPr rtlCol="0" anchor="ctr"/>
            <a:lstStyle/>
            <a:p>
              <a:endParaRPr lang="en-NL"/>
            </a:p>
          </p:txBody>
        </p:sp>
        <p:sp>
          <p:nvSpPr>
            <p:cNvPr id="127" name="Vrije vorm: vorm 126">
              <a:extLst>
                <a:ext uri="{FF2B5EF4-FFF2-40B4-BE49-F238E27FC236}">
                  <a16:creationId xmlns:a16="http://schemas.microsoft.com/office/drawing/2014/main" id="{DAB661B0-268F-8C75-E0BB-8F9EF9A3D1E3}"/>
                </a:ext>
              </a:extLst>
            </p:cNvPr>
            <p:cNvSpPr/>
            <p:nvPr/>
          </p:nvSpPr>
          <p:spPr>
            <a:xfrm flipV="1">
              <a:off x="10372029" y="7804395"/>
              <a:ext cx="316574" cy="452261"/>
            </a:xfrm>
            <a:custGeom>
              <a:avLst/>
              <a:gdLst>
                <a:gd name="connsiteX0" fmla="*/ 316619 w 316574"/>
                <a:gd name="connsiteY0" fmla="*/ 162 h 452261"/>
                <a:gd name="connsiteX1" fmla="*/ 44 w 316574"/>
                <a:gd name="connsiteY1" fmla="*/ 162 h 452261"/>
                <a:gd name="connsiteX2" fmla="*/ 44 w 316574"/>
                <a:gd name="connsiteY2" fmla="*/ 452423 h 452261"/>
                <a:gd name="connsiteX3" fmla="*/ 316619 w 316574"/>
                <a:gd name="connsiteY3" fmla="*/ 452423 h 452261"/>
              </a:gdLst>
              <a:ahLst/>
              <a:cxnLst>
                <a:cxn ang="0">
                  <a:pos x="connsiteX0" y="connsiteY0"/>
                </a:cxn>
                <a:cxn ang="0">
                  <a:pos x="connsiteX1" y="connsiteY1"/>
                </a:cxn>
                <a:cxn ang="0">
                  <a:pos x="connsiteX2" y="connsiteY2"/>
                </a:cxn>
                <a:cxn ang="0">
                  <a:pos x="connsiteX3" y="connsiteY3"/>
                </a:cxn>
              </a:cxnLst>
              <a:rect l="l" t="t" r="r" b="b"/>
              <a:pathLst>
                <a:path w="316574" h="452261">
                  <a:moveTo>
                    <a:pt x="316619" y="162"/>
                  </a:moveTo>
                  <a:lnTo>
                    <a:pt x="44" y="162"/>
                  </a:lnTo>
                  <a:lnTo>
                    <a:pt x="44" y="452423"/>
                  </a:lnTo>
                  <a:lnTo>
                    <a:pt x="316619" y="452423"/>
                  </a:lnTo>
                  <a:close/>
                </a:path>
              </a:pathLst>
            </a:custGeom>
            <a:solidFill>
              <a:srgbClr val="51C4DE"/>
            </a:solidFill>
            <a:ln w="4752" cap="flat">
              <a:noFill/>
              <a:prstDash val="solid"/>
              <a:miter/>
            </a:ln>
          </p:spPr>
          <p:txBody>
            <a:bodyPr rtlCol="0" anchor="ctr"/>
            <a:lstStyle/>
            <a:p>
              <a:endParaRPr lang="en-NL"/>
            </a:p>
          </p:txBody>
        </p:sp>
        <p:sp>
          <p:nvSpPr>
            <p:cNvPr id="128" name="Vrije vorm: vorm 127">
              <a:extLst>
                <a:ext uri="{FF2B5EF4-FFF2-40B4-BE49-F238E27FC236}">
                  <a16:creationId xmlns:a16="http://schemas.microsoft.com/office/drawing/2014/main" id="{AB5D6D9D-417E-EA5B-6C47-A66A66C0A203}"/>
                </a:ext>
              </a:extLst>
            </p:cNvPr>
            <p:cNvSpPr/>
            <p:nvPr/>
          </p:nvSpPr>
          <p:spPr>
            <a:xfrm flipV="1">
              <a:off x="10471522" y="9756886"/>
              <a:ext cx="99494" cy="54271"/>
            </a:xfrm>
            <a:custGeom>
              <a:avLst/>
              <a:gdLst>
                <a:gd name="connsiteX0" fmla="*/ 18220 w 99494"/>
                <a:gd name="connsiteY0" fmla="*/ 54506 h 54271"/>
                <a:gd name="connsiteX1" fmla="*/ 56 w 99494"/>
                <a:gd name="connsiteY1" fmla="*/ 49374 h 54271"/>
                <a:gd name="connsiteX2" fmla="*/ 56 w 99494"/>
                <a:gd name="connsiteY2" fmla="*/ 49374 h 54271"/>
                <a:gd name="connsiteX3" fmla="*/ 56 w 99494"/>
                <a:gd name="connsiteY3" fmla="*/ 235 h 54271"/>
                <a:gd name="connsiteX4" fmla="*/ 99551 w 99494"/>
                <a:gd name="connsiteY4" fmla="*/ 235 h 54271"/>
                <a:gd name="connsiteX5" fmla="*/ 99551 w 99494"/>
                <a:gd name="connsiteY5" fmla="*/ 5225 h 54271"/>
                <a:gd name="connsiteX6" fmla="*/ 97025 w 99494"/>
                <a:gd name="connsiteY6" fmla="*/ 9678 h 54271"/>
                <a:gd name="connsiteX7" fmla="*/ 97025 w 99494"/>
                <a:gd name="connsiteY7" fmla="*/ 9678 h 54271"/>
                <a:gd name="connsiteX8" fmla="*/ 77891 w 99494"/>
                <a:gd name="connsiteY8" fmla="*/ 52860 h 54271"/>
                <a:gd name="connsiteX9" fmla="*/ 77891 w 99494"/>
                <a:gd name="connsiteY9" fmla="*/ 52860 h 54271"/>
                <a:gd name="connsiteX10" fmla="*/ 75867 w 99494"/>
                <a:gd name="connsiteY10" fmla="*/ 54506 h 54271"/>
                <a:gd name="connsiteX11" fmla="*/ 75867 w 99494"/>
                <a:gd name="connsiteY11" fmla="*/ 54506 h 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494" h="54271">
                  <a:moveTo>
                    <a:pt x="18220" y="54506"/>
                  </a:moveTo>
                  <a:cubicBezTo>
                    <a:pt x="12035" y="52776"/>
                    <a:pt x="5914" y="50949"/>
                    <a:pt x="56" y="49374"/>
                  </a:cubicBezTo>
                  <a:lnTo>
                    <a:pt x="56" y="49374"/>
                  </a:lnTo>
                  <a:lnTo>
                    <a:pt x="56" y="235"/>
                  </a:lnTo>
                  <a:lnTo>
                    <a:pt x="99551" y="235"/>
                  </a:lnTo>
                  <a:lnTo>
                    <a:pt x="99551" y="5225"/>
                  </a:lnTo>
                  <a:cubicBezTo>
                    <a:pt x="98674" y="6743"/>
                    <a:pt x="97790" y="8266"/>
                    <a:pt x="97025" y="9678"/>
                  </a:cubicBezTo>
                  <a:lnTo>
                    <a:pt x="97025" y="9678"/>
                  </a:lnTo>
                  <a:cubicBezTo>
                    <a:pt x="89733" y="23118"/>
                    <a:pt x="88756" y="43027"/>
                    <a:pt x="77891" y="52860"/>
                  </a:cubicBezTo>
                  <a:lnTo>
                    <a:pt x="77891" y="52860"/>
                  </a:lnTo>
                  <a:cubicBezTo>
                    <a:pt x="77239" y="53452"/>
                    <a:pt x="76559" y="53990"/>
                    <a:pt x="75867" y="54506"/>
                  </a:cubicBezTo>
                  <a:lnTo>
                    <a:pt x="75867" y="54506"/>
                  </a:lnTo>
                  <a:close/>
                </a:path>
              </a:pathLst>
            </a:custGeom>
            <a:solidFill>
              <a:srgbClr val="D08A70"/>
            </a:solidFill>
            <a:ln w="4752" cap="flat">
              <a:noFill/>
              <a:prstDash val="solid"/>
              <a:miter/>
            </a:ln>
          </p:spPr>
          <p:txBody>
            <a:bodyPr rtlCol="0" anchor="ctr"/>
            <a:lstStyle/>
            <a:p>
              <a:endParaRPr lang="en-NL"/>
            </a:p>
          </p:txBody>
        </p:sp>
        <p:sp>
          <p:nvSpPr>
            <p:cNvPr id="129" name="Vrije vorm: vorm 128">
              <a:extLst>
                <a:ext uri="{FF2B5EF4-FFF2-40B4-BE49-F238E27FC236}">
                  <a16:creationId xmlns:a16="http://schemas.microsoft.com/office/drawing/2014/main" id="{5901A76A-9481-8DE3-F87E-8B41869F5E51}"/>
                </a:ext>
              </a:extLst>
            </p:cNvPr>
            <p:cNvSpPr/>
            <p:nvPr/>
          </p:nvSpPr>
          <p:spPr>
            <a:xfrm flipV="1">
              <a:off x="10326793" y="9756886"/>
              <a:ext cx="126631" cy="54271"/>
            </a:xfrm>
            <a:custGeom>
              <a:avLst/>
              <a:gdLst>
                <a:gd name="connsiteX0" fmla="*/ 51 w 126631"/>
                <a:gd name="connsiteY0" fmla="*/ 54506 h 54271"/>
                <a:gd name="connsiteX1" fmla="*/ 51 w 126631"/>
                <a:gd name="connsiteY1" fmla="*/ 235 h 54271"/>
                <a:gd name="connsiteX2" fmla="*/ 126682 w 126631"/>
                <a:gd name="connsiteY2" fmla="*/ 235 h 54271"/>
                <a:gd name="connsiteX3" fmla="*/ 126682 w 126631"/>
                <a:gd name="connsiteY3" fmla="*/ 47519 h 54271"/>
                <a:gd name="connsiteX4" fmla="*/ 119760 w 126631"/>
                <a:gd name="connsiteY4" fmla="*/ 46967 h 54271"/>
                <a:gd name="connsiteX5" fmla="*/ 119760 w 126631"/>
                <a:gd name="connsiteY5" fmla="*/ 46967 h 54271"/>
                <a:gd name="connsiteX6" fmla="*/ 77900 w 126631"/>
                <a:gd name="connsiteY6" fmla="*/ 54506 h 54271"/>
                <a:gd name="connsiteX7" fmla="*/ 77900 w 126631"/>
                <a:gd name="connsiteY7" fmla="*/ 54506 h 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31" h="54271">
                  <a:moveTo>
                    <a:pt x="51" y="54506"/>
                  </a:moveTo>
                  <a:lnTo>
                    <a:pt x="51" y="235"/>
                  </a:lnTo>
                  <a:lnTo>
                    <a:pt x="126682" y="235"/>
                  </a:lnTo>
                  <a:lnTo>
                    <a:pt x="126682" y="47519"/>
                  </a:lnTo>
                  <a:cubicBezTo>
                    <a:pt x="124267" y="47204"/>
                    <a:pt x="121947" y="46999"/>
                    <a:pt x="119760" y="46967"/>
                  </a:cubicBezTo>
                  <a:lnTo>
                    <a:pt x="119760" y="46967"/>
                  </a:lnTo>
                  <a:cubicBezTo>
                    <a:pt x="104440" y="46751"/>
                    <a:pt x="90885" y="50021"/>
                    <a:pt x="77900" y="54506"/>
                  </a:cubicBezTo>
                  <a:lnTo>
                    <a:pt x="77900" y="54506"/>
                  </a:lnTo>
                  <a:close/>
                </a:path>
              </a:pathLst>
            </a:custGeom>
            <a:solidFill>
              <a:srgbClr val="D08A70"/>
            </a:solidFill>
            <a:ln w="4752" cap="flat">
              <a:noFill/>
              <a:prstDash val="solid"/>
              <a:miter/>
            </a:ln>
          </p:spPr>
          <p:txBody>
            <a:bodyPr rtlCol="0" anchor="ctr"/>
            <a:lstStyle/>
            <a:p>
              <a:endParaRPr lang="en-NL"/>
            </a:p>
          </p:txBody>
        </p:sp>
        <p:sp>
          <p:nvSpPr>
            <p:cNvPr id="130" name="Vrije vorm: vorm 129">
              <a:extLst>
                <a:ext uri="{FF2B5EF4-FFF2-40B4-BE49-F238E27FC236}">
                  <a16:creationId xmlns:a16="http://schemas.microsoft.com/office/drawing/2014/main" id="{4D0F1D8A-D47C-F2ED-B8FB-C2F44E64C155}"/>
                </a:ext>
              </a:extLst>
            </p:cNvPr>
            <p:cNvSpPr/>
            <p:nvPr/>
          </p:nvSpPr>
          <p:spPr>
            <a:xfrm flipV="1">
              <a:off x="10100647" y="9684578"/>
              <a:ext cx="162810" cy="54271"/>
            </a:xfrm>
            <a:custGeom>
              <a:avLst/>
              <a:gdLst>
                <a:gd name="connsiteX0" fmla="*/ 155027 w 162810"/>
                <a:gd name="connsiteY0" fmla="*/ 54504 h 54271"/>
                <a:gd name="connsiteX1" fmla="*/ 102993 w 162810"/>
                <a:gd name="connsiteY1" fmla="*/ 54504 h 54271"/>
                <a:gd name="connsiteX2" fmla="*/ 102993 w 162810"/>
                <a:gd name="connsiteY2" fmla="*/ 54504 h 54271"/>
                <a:gd name="connsiteX3" fmla="*/ 43 w 162810"/>
                <a:gd name="connsiteY3" fmla="*/ 54504 h 54271"/>
                <a:gd name="connsiteX4" fmla="*/ 43 w 162810"/>
                <a:gd name="connsiteY4" fmla="*/ 233 h 54271"/>
                <a:gd name="connsiteX5" fmla="*/ 162853 w 162810"/>
                <a:gd name="connsiteY5" fmla="*/ 233 h 54271"/>
                <a:gd name="connsiteX6" fmla="*/ 162853 w 162810"/>
                <a:gd name="connsiteY6" fmla="*/ 54504 h 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10" h="54271">
                  <a:moveTo>
                    <a:pt x="155027" y="54504"/>
                  </a:moveTo>
                  <a:cubicBezTo>
                    <a:pt x="139025" y="51588"/>
                    <a:pt x="116700" y="50261"/>
                    <a:pt x="102993" y="54504"/>
                  </a:cubicBezTo>
                  <a:lnTo>
                    <a:pt x="102993" y="54504"/>
                  </a:lnTo>
                  <a:lnTo>
                    <a:pt x="43" y="54504"/>
                  </a:lnTo>
                  <a:lnTo>
                    <a:pt x="43" y="233"/>
                  </a:lnTo>
                  <a:lnTo>
                    <a:pt x="162853" y="233"/>
                  </a:lnTo>
                  <a:lnTo>
                    <a:pt x="162853" y="54504"/>
                  </a:lnTo>
                  <a:close/>
                </a:path>
              </a:pathLst>
            </a:custGeom>
            <a:solidFill>
              <a:srgbClr val="D08A70"/>
            </a:solidFill>
            <a:ln w="4752" cap="flat">
              <a:noFill/>
              <a:prstDash val="solid"/>
              <a:miter/>
            </a:ln>
          </p:spPr>
          <p:txBody>
            <a:bodyPr rtlCol="0" anchor="ctr"/>
            <a:lstStyle/>
            <a:p>
              <a:endParaRPr lang="en-NL"/>
            </a:p>
          </p:txBody>
        </p:sp>
        <p:sp>
          <p:nvSpPr>
            <p:cNvPr id="131" name="Vrije vorm: vorm 130">
              <a:extLst>
                <a:ext uri="{FF2B5EF4-FFF2-40B4-BE49-F238E27FC236}">
                  <a16:creationId xmlns:a16="http://schemas.microsoft.com/office/drawing/2014/main" id="{B0260832-9D18-7BA1-3E2E-949B93BC66BD}"/>
                </a:ext>
              </a:extLst>
            </p:cNvPr>
            <p:cNvSpPr/>
            <p:nvPr/>
          </p:nvSpPr>
          <p:spPr>
            <a:xfrm flipV="1">
              <a:off x="10046369" y="9612268"/>
              <a:ext cx="144719" cy="54271"/>
            </a:xfrm>
            <a:custGeom>
              <a:avLst/>
              <a:gdLst>
                <a:gd name="connsiteX0" fmla="*/ 42 w 144719"/>
                <a:gd name="connsiteY0" fmla="*/ 54502 h 54271"/>
                <a:gd name="connsiteX1" fmla="*/ 42 w 144719"/>
                <a:gd name="connsiteY1" fmla="*/ 230 h 54271"/>
                <a:gd name="connsiteX2" fmla="*/ 144762 w 144719"/>
                <a:gd name="connsiteY2" fmla="*/ 230 h 54271"/>
                <a:gd name="connsiteX3" fmla="*/ 138605 w 144719"/>
                <a:gd name="connsiteY3" fmla="*/ 35718 h 54271"/>
                <a:gd name="connsiteX4" fmla="*/ 138605 w 144719"/>
                <a:gd name="connsiteY4" fmla="*/ 35718 h 54271"/>
                <a:gd name="connsiteX5" fmla="*/ 107374 w 144719"/>
                <a:gd name="connsiteY5" fmla="*/ 54502 h 54271"/>
                <a:gd name="connsiteX6" fmla="*/ 107374 w 144719"/>
                <a:gd name="connsiteY6" fmla="*/ 54502 h 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19" h="54271">
                  <a:moveTo>
                    <a:pt x="42" y="54502"/>
                  </a:moveTo>
                  <a:lnTo>
                    <a:pt x="42" y="230"/>
                  </a:lnTo>
                  <a:lnTo>
                    <a:pt x="144762" y="230"/>
                  </a:lnTo>
                  <a:cubicBezTo>
                    <a:pt x="143270" y="12038"/>
                    <a:pt x="144126" y="25842"/>
                    <a:pt x="138605" y="35718"/>
                  </a:cubicBezTo>
                  <a:lnTo>
                    <a:pt x="138605" y="35718"/>
                  </a:lnTo>
                  <a:cubicBezTo>
                    <a:pt x="130323" y="50524"/>
                    <a:pt x="119371" y="52478"/>
                    <a:pt x="107374" y="54502"/>
                  </a:cubicBezTo>
                  <a:lnTo>
                    <a:pt x="107374" y="54502"/>
                  </a:lnTo>
                  <a:close/>
                </a:path>
              </a:pathLst>
            </a:custGeom>
            <a:solidFill>
              <a:srgbClr val="D08A70"/>
            </a:solidFill>
            <a:ln w="4752" cap="flat">
              <a:noFill/>
              <a:prstDash val="solid"/>
              <a:miter/>
            </a:ln>
          </p:spPr>
          <p:txBody>
            <a:bodyPr rtlCol="0" anchor="ctr"/>
            <a:lstStyle/>
            <a:p>
              <a:endParaRPr lang="en-NL"/>
            </a:p>
          </p:txBody>
        </p:sp>
        <p:sp>
          <p:nvSpPr>
            <p:cNvPr id="132" name="Vrije vorm: vorm 131">
              <a:extLst>
                <a:ext uri="{FF2B5EF4-FFF2-40B4-BE49-F238E27FC236}">
                  <a16:creationId xmlns:a16="http://schemas.microsoft.com/office/drawing/2014/main" id="{DB654DBE-761F-5FD5-BDB0-0D26060BAF97}"/>
                </a:ext>
              </a:extLst>
            </p:cNvPr>
            <p:cNvSpPr/>
            <p:nvPr/>
          </p:nvSpPr>
          <p:spPr>
            <a:xfrm flipV="1">
              <a:off x="9983049" y="9549209"/>
              <a:ext cx="99495" cy="45226"/>
            </a:xfrm>
            <a:custGeom>
              <a:avLst/>
              <a:gdLst>
                <a:gd name="connsiteX0" fmla="*/ 42 w 99495"/>
                <a:gd name="connsiteY0" fmla="*/ 45456 h 45226"/>
                <a:gd name="connsiteX1" fmla="*/ 42 w 99495"/>
                <a:gd name="connsiteY1" fmla="*/ 229 h 45226"/>
                <a:gd name="connsiteX2" fmla="*/ 99537 w 99495"/>
                <a:gd name="connsiteY2" fmla="*/ 229 h 45226"/>
                <a:gd name="connsiteX3" fmla="*/ 99537 w 99495"/>
                <a:gd name="connsiteY3" fmla="*/ 36416 h 45226"/>
                <a:gd name="connsiteX4" fmla="*/ 90165 w 99495"/>
                <a:gd name="connsiteY4" fmla="*/ 45456 h 45226"/>
                <a:gd name="connsiteX5" fmla="*/ 90165 w 99495"/>
                <a:gd name="connsiteY5" fmla="*/ 45456 h 4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5" h="45226">
                  <a:moveTo>
                    <a:pt x="42" y="45456"/>
                  </a:moveTo>
                  <a:lnTo>
                    <a:pt x="42" y="229"/>
                  </a:lnTo>
                  <a:lnTo>
                    <a:pt x="99537" y="229"/>
                  </a:lnTo>
                  <a:lnTo>
                    <a:pt x="99537" y="36416"/>
                  </a:lnTo>
                  <a:cubicBezTo>
                    <a:pt x="95609" y="38592"/>
                    <a:pt x="92670" y="41733"/>
                    <a:pt x="90165" y="45456"/>
                  </a:cubicBezTo>
                  <a:lnTo>
                    <a:pt x="90165" y="45456"/>
                  </a:lnTo>
                  <a:close/>
                </a:path>
              </a:pathLst>
            </a:custGeom>
            <a:solidFill>
              <a:srgbClr val="D08A70"/>
            </a:solidFill>
            <a:ln w="4752" cap="flat">
              <a:noFill/>
              <a:prstDash val="solid"/>
              <a:miter/>
            </a:ln>
          </p:spPr>
          <p:txBody>
            <a:bodyPr rtlCol="0" anchor="ctr"/>
            <a:lstStyle/>
            <a:p>
              <a:endParaRPr lang="en-NL"/>
            </a:p>
          </p:txBody>
        </p:sp>
        <p:sp>
          <p:nvSpPr>
            <p:cNvPr id="133" name="Vrije vorm: vorm 132">
              <a:extLst>
                <a:ext uri="{FF2B5EF4-FFF2-40B4-BE49-F238E27FC236}">
                  <a16:creationId xmlns:a16="http://schemas.microsoft.com/office/drawing/2014/main" id="{97577CB7-4B83-C285-95D5-E56152373EDE}"/>
                </a:ext>
              </a:extLst>
            </p:cNvPr>
            <p:cNvSpPr/>
            <p:nvPr/>
          </p:nvSpPr>
          <p:spPr>
            <a:xfrm flipV="1">
              <a:off x="9983048" y="9476685"/>
              <a:ext cx="81404" cy="54272"/>
            </a:xfrm>
            <a:custGeom>
              <a:avLst/>
              <a:gdLst>
                <a:gd name="connsiteX0" fmla="*/ 43 w 81404"/>
                <a:gd name="connsiteY0" fmla="*/ 54499 h 54272"/>
                <a:gd name="connsiteX1" fmla="*/ 43 w 81404"/>
                <a:gd name="connsiteY1" fmla="*/ 227 h 54272"/>
                <a:gd name="connsiteX2" fmla="*/ 81447 w 81404"/>
                <a:gd name="connsiteY2" fmla="*/ 227 h 54272"/>
                <a:gd name="connsiteX3" fmla="*/ 68224 w 81404"/>
                <a:gd name="connsiteY3" fmla="*/ 24281 h 54272"/>
                <a:gd name="connsiteX4" fmla="*/ 68224 w 81404"/>
                <a:gd name="connsiteY4" fmla="*/ 24281 h 54272"/>
                <a:gd name="connsiteX5" fmla="*/ 9916 w 81404"/>
                <a:gd name="connsiteY5" fmla="*/ 54499 h 54272"/>
                <a:gd name="connsiteX6" fmla="*/ 9916 w 81404"/>
                <a:gd name="connsiteY6" fmla="*/ 54499 h 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04" h="54272">
                  <a:moveTo>
                    <a:pt x="43" y="54499"/>
                  </a:moveTo>
                  <a:lnTo>
                    <a:pt x="43" y="227"/>
                  </a:lnTo>
                  <a:lnTo>
                    <a:pt x="81447" y="227"/>
                  </a:lnTo>
                  <a:cubicBezTo>
                    <a:pt x="78083" y="8396"/>
                    <a:pt x="74344" y="16979"/>
                    <a:pt x="68224" y="24281"/>
                  </a:cubicBezTo>
                  <a:lnTo>
                    <a:pt x="68224" y="24281"/>
                  </a:lnTo>
                  <a:cubicBezTo>
                    <a:pt x="53599" y="41724"/>
                    <a:pt x="29274" y="46057"/>
                    <a:pt x="9916" y="54499"/>
                  </a:cubicBezTo>
                  <a:lnTo>
                    <a:pt x="9916" y="54499"/>
                  </a:lnTo>
                  <a:close/>
                </a:path>
              </a:pathLst>
            </a:custGeom>
            <a:solidFill>
              <a:srgbClr val="D08A70"/>
            </a:solidFill>
            <a:ln w="4752" cap="flat">
              <a:noFill/>
              <a:prstDash val="solid"/>
              <a:miter/>
            </a:ln>
          </p:spPr>
          <p:txBody>
            <a:bodyPr rtlCol="0" anchor="ctr"/>
            <a:lstStyle/>
            <a:p>
              <a:endParaRPr lang="en-NL"/>
            </a:p>
          </p:txBody>
        </p:sp>
        <p:sp>
          <p:nvSpPr>
            <p:cNvPr id="134" name="Vrije vorm: vorm 133">
              <a:extLst>
                <a:ext uri="{FF2B5EF4-FFF2-40B4-BE49-F238E27FC236}">
                  <a16:creationId xmlns:a16="http://schemas.microsoft.com/office/drawing/2014/main" id="{3A6876B0-4D8F-4CD1-EC78-76F9526E0AC3}"/>
                </a:ext>
              </a:extLst>
            </p:cNvPr>
            <p:cNvSpPr/>
            <p:nvPr/>
          </p:nvSpPr>
          <p:spPr>
            <a:xfrm flipV="1">
              <a:off x="10507945" y="7532700"/>
              <a:ext cx="90450" cy="63317"/>
            </a:xfrm>
            <a:custGeom>
              <a:avLst/>
              <a:gdLst>
                <a:gd name="connsiteX0" fmla="*/ 42418 w 90450"/>
                <a:gd name="connsiteY0" fmla="*/ 20207 h 63317"/>
                <a:gd name="connsiteX1" fmla="*/ 32010 w 90450"/>
                <a:gd name="connsiteY1" fmla="*/ 57351 h 63317"/>
                <a:gd name="connsiteX2" fmla="*/ 28550 w 90450"/>
                <a:gd name="connsiteY2" fmla="*/ 57771 h 63317"/>
                <a:gd name="connsiteX3" fmla="*/ 14921 w 90450"/>
                <a:gd name="connsiteY3" fmla="*/ 169 h 63317"/>
                <a:gd name="connsiteX4" fmla="*/ 11943 w 90450"/>
                <a:gd name="connsiteY4" fmla="*/ 213 h 63317"/>
                <a:gd name="connsiteX5" fmla="*/ 58 w 90450"/>
                <a:gd name="connsiteY5" fmla="*/ 62935 h 63317"/>
                <a:gd name="connsiteX6" fmla="*/ 90508 w 90450"/>
                <a:gd name="connsiteY6" fmla="*/ 62935 h 63317"/>
                <a:gd name="connsiteX7" fmla="*/ 77173 w 90450"/>
                <a:gd name="connsiteY7" fmla="*/ 29958 h 63317"/>
                <a:gd name="connsiteX8" fmla="*/ 57832 w 90450"/>
                <a:gd name="connsiteY8" fmla="*/ 63487 h 63317"/>
                <a:gd name="connsiteX9" fmla="*/ 42418 w 90450"/>
                <a:gd name="connsiteY9" fmla="*/ 20207 h 6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50" h="63317">
                  <a:moveTo>
                    <a:pt x="42418" y="20207"/>
                  </a:moveTo>
                  <a:cubicBezTo>
                    <a:pt x="38237" y="35122"/>
                    <a:pt x="35123" y="46238"/>
                    <a:pt x="32010" y="57351"/>
                  </a:cubicBezTo>
                  <a:cubicBezTo>
                    <a:pt x="30858" y="57492"/>
                    <a:pt x="29702" y="57629"/>
                    <a:pt x="28550" y="57771"/>
                  </a:cubicBezTo>
                  <a:cubicBezTo>
                    <a:pt x="24006" y="38571"/>
                    <a:pt x="19462" y="19370"/>
                    <a:pt x="14921" y="169"/>
                  </a:cubicBezTo>
                  <a:cubicBezTo>
                    <a:pt x="13930" y="183"/>
                    <a:pt x="12935" y="200"/>
                    <a:pt x="11943" y="213"/>
                  </a:cubicBezTo>
                  <a:cubicBezTo>
                    <a:pt x="8066" y="20680"/>
                    <a:pt x="4186" y="41145"/>
                    <a:pt x="58" y="62935"/>
                  </a:cubicBezTo>
                  <a:lnTo>
                    <a:pt x="90508" y="62935"/>
                  </a:lnTo>
                  <a:cubicBezTo>
                    <a:pt x="86022" y="51843"/>
                    <a:pt x="82182" y="42348"/>
                    <a:pt x="77173" y="29958"/>
                  </a:cubicBezTo>
                  <a:cubicBezTo>
                    <a:pt x="70306" y="41857"/>
                    <a:pt x="64926" y="51192"/>
                    <a:pt x="57832" y="63487"/>
                  </a:cubicBezTo>
                  <a:cubicBezTo>
                    <a:pt x="52561" y="48685"/>
                    <a:pt x="48238" y="36551"/>
                    <a:pt x="42418" y="20207"/>
                  </a:cubicBezTo>
                </a:path>
              </a:pathLst>
            </a:custGeom>
            <a:solidFill>
              <a:srgbClr val="51C4DE"/>
            </a:solidFill>
            <a:ln w="4752" cap="flat">
              <a:noFill/>
              <a:prstDash val="solid"/>
              <a:miter/>
            </a:ln>
          </p:spPr>
          <p:txBody>
            <a:bodyPr rtlCol="0" anchor="ctr"/>
            <a:lstStyle/>
            <a:p>
              <a:endParaRPr lang="en-NL"/>
            </a:p>
          </p:txBody>
        </p:sp>
        <p:sp>
          <p:nvSpPr>
            <p:cNvPr id="135" name="Vrije vorm: vorm 134">
              <a:extLst>
                <a:ext uri="{FF2B5EF4-FFF2-40B4-BE49-F238E27FC236}">
                  <a16:creationId xmlns:a16="http://schemas.microsoft.com/office/drawing/2014/main" id="{F3624075-8F26-BA7B-7EA4-329121556A62}"/>
                </a:ext>
              </a:extLst>
            </p:cNvPr>
            <p:cNvSpPr/>
            <p:nvPr/>
          </p:nvSpPr>
          <p:spPr>
            <a:xfrm flipV="1">
              <a:off x="10670820" y="9169245"/>
              <a:ext cx="217079" cy="198995"/>
            </a:xfrm>
            <a:custGeom>
              <a:avLst/>
              <a:gdLst>
                <a:gd name="connsiteX0" fmla="*/ 78965 w 217079"/>
                <a:gd name="connsiteY0" fmla="*/ 1504 h 198995"/>
                <a:gd name="connsiteX1" fmla="*/ 99018 w 217079"/>
                <a:gd name="connsiteY1" fmla="*/ 88622 h 198995"/>
                <a:gd name="connsiteX2" fmla="*/ 3848 w 217079"/>
                <a:gd name="connsiteY2" fmla="*/ 81031 h 198995"/>
                <a:gd name="connsiteX3" fmla="*/ 3311 w 217079"/>
                <a:gd name="connsiteY3" fmla="*/ 84668 h 198995"/>
                <a:gd name="connsiteX4" fmla="*/ 88662 w 217079"/>
                <a:gd name="connsiteY4" fmla="*/ 111453 h 198995"/>
                <a:gd name="connsiteX5" fmla="*/ 88514 w 217079"/>
                <a:gd name="connsiteY5" fmla="*/ 114077 h 198995"/>
                <a:gd name="connsiteX6" fmla="*/ 57 w 217079"/>
                <a:gd name="connsiteY6" fmla="*/ 131340 h 198995"/>
                <a:gd name="connsiteX7" fmla="*/ 394 w 217079"/>
                <a:gd name="connsiteY7" fmla="*/ 134955 h 198995"/>
                <a:gd name="connsiteX8" fmla="*/ 102971 w 217079"/>
                <a:gd name="connsiteY8" fmla="*/ 140242 h 198995"/>
                <a:gd name="connsiteX9" fmla="*/ 82021 w 217079"/>
                <a:gd name="connsiteY9" fmla="*/ 190361 h 198995"/>
                <a:gd name="connsiteX10" fmla="*/ 85450 w 217079"/>
                <a:gd name="connsiteY10" fmla="*/ 192322 h 198995"/>
                <a:gd name="connsiteX11" fmla="*/ 121735 w 217079"/>
                <a:gd name="connsiteY11" fmla="*/ 144805 h 198995"/>
                <a:gd name="connsiteX12" fmla="*/ 179269 w 217079"/>
                <a:gd name="connsiteY12" fmla="*/ 199207 h 198995"/>
                <a:gd name="connsiteX13" fmla="*/ 181995 w 217079"/>
                <a:gd name="connsiteY13" fmla="*/ 197363 h 198995"/>
                <a:gd name="connsiteX14" fmla="*/ 147269 w 217079"/>
                <a:gd name="connsiteY14" fmla="*/ 116269 h 198995"/>
                <a:gd name="connsiteX15" fmla="*/ 217137 w 217079"/>
                <a:gd name="connsiteY15" fmla="*/ 71378 h 198995"/>
                <a:gd name="connsiteX16" fmla="*/ 216006 w 217079"/>
                <a:gd name="connsiteY16" fmla="*/ 67419 h 198995"/>
                <a:gd name="connsiteX17" fmla="*/ 163649 w 217079"/>
                <a:gd name="connsiteY17" fmla="*/ 77011 h 198995"/>
                <a:gd name="connsiteX18" fmla="*/ 123130 w 217079"/>
                <a:gd name="connsiteY18" fmla="*/ 60411 h 198995"/>
                <a:gd name="connsiteX19" fmla="*/ 83006 w 217079"/>
                <a:gd name="connsiteY19" fmla="*/ 212 h 198995"/>
                <a:gd name="connsiteX20" fmla="*/ 78965 w 217079"/>
                <a:gd name="connsiteY20" fmla="*/ 1504 h 19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079" h="198995">
                  <a:moveTo>
                    <a:pt x="78965" y="1504"/>
                  </a:moveTo>
                  <a:cubicBezTo>
                    <a:pt x="85499" y="29888"/>
                    <a:pt x="92033" y="58276"/>
                    <a:pt x="99018" y="88622"/>
                  </a:cubicBezTo>
                  <a:cubicBezTo>
                    <a:pt x="66279" y="86011"/>
                    <a:pt x="35062" y="83521"/>
                    <a:pt x="3848" y="81031"/>
                  </a:cubicBezTo>
                  <a:lnTo>
                    <a:pt x="3311" y="84668"/>
                  </a:lnTo>
                  <a:cubicBezTo>
                    <a:pt x="31762" y="93594"/>
                    <a:pt x="60211" y="102524"/>
                    <a:pt x="88662" y="111453"/>
                  </a:cubicBezTo>
                  <a:cubicBezTo>
                    <a:pt x="88611" y="112323"/>
                    <a:pt x="88562" y="113200"/>
                    <a:pt x="88514" y="114077"/>
                  </a:cubicBezTo>
                  <a:cubicBezTo>
                    <a:pt x="59029" y="119831"/>
                    <a:pt x="29541" y="125587"/>
                    <a:pt x="57" y="131340"/>
                  </a:cubicBezTo>
                  <a:cubicBezTo>
                    <a:pt x="170" y="132546"/>
                    <a:pt x="284" y="133750"/>
                    <a:pt x="394" y="134955"/>
                  </a:cubicBezTo>
                  <a:cubicBezTo>
                    <a:pt x="33815" y="136679"/>
                    <a:pt x="67231" y="138399"/>
                    <a:pt x="102971" y="140242"/>
                  </a:cubicBezTo>
                  <a:cubicBezTo>
                    <a:pt x="95656" y="157740"/>
                    <a:pt x="88840" y="174053"/>
                    <a:pt x="82021" y="190361"/>
                  </a:cubicBezTo>
                  <a:lnTo>
                    <a:pt x="85450" y="192322"/>
                  </a:lnTo>
                  <a:cubicBezTo>
                    <a:pt x="97285" y="176827"/>
                    <a:pt x="109119" y="161328"/>
                    <a:pt x="121735" y="144805"/>
                  </a:cubicBezTo>
                  <a:cubicBezTo>
                    <a:pt x="141571" y="163564"/>
                    <a:pt x="160421" y="181386"/>
                    <a:pt x="179269" y="199207"/>
                  </a:cubicBezTo>
                  <a:lnTo>
                    <a:pt x="181995" y="197363"/>
                  </a:lnTo>
                  <a:cubicBezTo>
                    <a:pt x="170608" y="170769"/>
                    <a:pt x="159220" y="144178"/>
                    <a:pt x="147269" y="116269"/>
                  </a:cubicBezTo>
                  <a:cubicBezTo>
                    <a:pt x="171019" y="101008"/>
                    <a:pt x="194079" y="86195"/>
                    <a:pt x="217137" y="71378"/>
                  </a:cubicBezTo>
                  <a:cubicBezTo>
                    <a:pt x="216761" y="70056"/>
                    <a:pt x="216382" y="68738"/>
                    <a:pt x="216006" y="67419"/>
                  </a:cubicBezTo>
                  <a:cubicBezTo>
                    <a:pt x="198521" y="70498"/>
                    <a:pt x="180696" y="72265"/>
                    <a:pt x="163649" y="77011"/>
                  </a:cubicBezTo>
                  <a:cubicBezTo>
                    <a:pt x="145197" y="82145"/>
                    <a:pt x="133174" y="78976"/>
                    <a:pt x="123130" y="60411"/>
                  </a:cubicBezTo>
                  <a:cubicBezTo>
                    <a:pt x="111671" y="39233"/>
                    <a:pt x="96540" y="20186"/>
                    <a:pt x="83006" y="212"/>
                  </a:cubicBezTo>
                  <a:cubicBezTo>
                    <a:pt x="81659" y="644"/>
                    <a:pt x="80312" y="1072"/>
                    <a:pt x="78965" y="1504"/>
                  </a:cubicBezTo>
                </a:path>
              </a:pathLst>
            </a:custGeom>
            <a:solidFill>
              <a:srgbClr val="000000"/>
            </a:solidFill>
            <a:ln w="4752" cap="flat">
              <a:noFill/>
              <a:prstDash val="solid"/>
              <a:miter/>
            </a:ln>
          </p:spPr>
          <p:txBody>
            <a:bodyPr rtlCol="0" anchor="ctr"/>
            <a:lstStyle/>
            <a:p>
              <a:endParaRPr lang="en-NL"/>
            </a:p>
          </p:txBody>
        </p:sp>
        <p:sp>
          <p:nvSpPr>
            <p:cNvPr id="136" name="Vrije vorm: vorm 135">
              <a:extLst>
                <a:ext uri="{FF2B5EF4-FFF2-40B4-BE49-F238E27FC236}">
                  <a16:creationId xmlns:a16="http://schemas.microsoft.com/office/drawing/2014/main" id="{E1B0BF74-16E3-1668-05A1-04EFF676C2F3}"/>
                </a:ext>
              </a:extLst>
            </p:cNvPr>
            <p:cNvSpPr/>
            <p:nvPr/>
          </p:nvSpPr>
          <p:spPr>
            <a:xfrm>
              <a:off x="12015075" y="7712712"/>
              <a:ext cx="506184" cy="655848"/>
            </a:xfrm>
            <a:custGeom>
              <a:avLst/>
              <a:gdLst>
                <a:gd name="connsiteX0" fmla="*/ 398278 w 506184"/>
                <a:gd name="connsiteY0" fmla="*/ 155586 h 655848"/>
                <a:gd name="connsiteX1" fmla="*/ 318410 w 506184"/>
                <a:gd name="connsiteY1" fmla="*/ -317 h 655848"/>
                <a:gd name="connsiteX2" fmla="*/ 192775 w 506184"/>
                <a:gd name="connsiteY2" fmla="*/ 121694 h 655848"/>
                <a:gd name="connsiteX3" fmla="*/ 2379 w 506184"/>
                <a:gd name="connsiteY3" fmla="*/ 361211 h 655848"/>
                <a:gd name="connsiteX4" fmla="*/ 210775 w 506184"/>
                <a:gd name="connsiteY4" fmla="*/ 652106 h 655848"/>
                <a:gd name="connsiteX5" fmla="*/ 501662 w 506184"/>
                <a:gd name="connsiteY5" fmla="*/ 443722 h 655848"/>
                <a:gd name="connsiteX6" fmla="*/ 501662 w 506184"/>
                <a:gd name="connsiteY6" fmla="*/ 443559 h 655848"/>
                <a:gd name="connsiteX7" fmla="*/ 398278 w 506184"/>
                <a:gd name="connsiteY7" fmla="*/ 155586 h 655848"/>
                <a:gd name="connsiteX8" fmla="*/ 98888 w 506184"/>
                <a:gd name="connsiteY8" fmla="*/ 436884 h 655848"/>
                <a:gd name="connsiteX9" fmla="*/ 165189 w 506184"/>
                <a:gd name="connsiteY9" fmla="*/ 240747 h 655848"/>
                <a:gd name="connsiteX10" fmla="*/ 221991 w 506184"/>
                <a:gd name="connsiteY10" fmla="*/ 327943 h 655848"/>
                <a:gd name="connsiteX11" fmla="*/ 220725 w 506184"/>
                <a:gd name="connsiteY11" fmla="*/ 336337 h 655848"/>
                <a:gd name="connsiteX12" fmla="*/ 220091 w 506184"/>
                <a:gd name="connsiteY12" fmla="*/ 336717 h 655848"/>
                <a:gd name="connsiteX13" fmla="*/ 105763 w 506184"/>
                <a:gd name="connsiteY13" fmla="*/ 433075 h 655848"/>
                <a:gd name="connsiteX14" fmla="*/ 98888 w 506184"/>
                <a:gd name="connsiteY14" fmla="*/ 436884 h 655848"/>
                <a:gd name="connsiteX15" fmla="*/ 221267 w 506184"/>
                <a:gd name="connsiteY15" fmla="*/ 588897 h 655848"/>
                <a:gd name="connsiteX16" fmla="*/ 149541 w 506184"/>
                <a:gd name="connsiteY16" fmla="*/ 488875 h 655848"/>
                <a:gd name="connsiteX17" fmla="*/ 149541 w 506184"/>
                <a:gd name="connsiteY17" fmla="*/ 488875 h 655848"/>
                <a:gd name="connsiteX18" fmla="*/ 180293 w 506184"/>
                <a:gd name="connsiteY18" fmla="*/ 435690 h 655848"/>
                <a:gd name="connsiteX19" fmla="*/ 256724 w 506184"/>
                <a:gd name="connsiteY19" fmla="*/ 374137 h 655848"/>
                <a:gd name="connsiteX20" fmla="*/ 309184 w 506184"/>
                <a:gd name="connsiteY20" fmla="*/ 456747 h 655848"/>
                <a:gd name="connsiteX21" fmla="*/ 321305 w 506184"/>
                <a:gd name="connsiteY21" fmla="*/ 517196 h 655848"/>
                <a:gd name="connsiteX22" fmla="*/ 221267 w 506184"/>
                <a:gd name="connsiteY22" fmla="*/ 588897 h 655848"/>
                <a:gd name="connsiteX23" fmla="*/ 408589 w 506184"/>
                <a:gd name="connsiteY23" fmla="*/ 476764 h 655848"/>
                <a:gd name="connsiteX24" fmla="*/ 395021 w 506184"/>
                <a:gd name="connsiteY24" fmla="*/ 485845 h 655848"/>
                <a:gd name="connsiteX25" fmla="*/ 379012 w 506184"/>
                <a:gd name="connsiteY25" fmla="*/ 466914 h 655848"/>
                <a:gd name="connsiteX26" fmla="*/ 226243 w 506184"/>
                <a:gd name="connsiteY26" fmla="*/ 233565 h 655848"/>
                <a:gd name="connsiteX27" fmla="*/ 241076 w 506184"/>
                <a:gd name="connsiteY27" fmla="*/ 181817 h 655848"/>
                <a:gd name="connsiteX28" fmla="*/ 294803 w 506184"/>
                <a:gd name="connsiteY28" fmla="*/ 143312 h 655848"/>
                <a:gd name="connsiteX29" fmla="*/ 412841 w 506184"/>
                <a:gd name="connsiteY29" fmla="*/ 330792 h 655848"/>
                <a:gd name="connsiteX30" fmla="*/ 408589 w 506184"/>
                <a:gd name="connsiteY30" fmla="*/ 476764 h 65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6184" h="655848">
                  <a:moveTo>
                    <a:pt x="398278" y="155586"/>
                  </a:moveTo>
                  <a:cubicBezTo>
                    <a:pt x="359927" y="102129"/>
                    <a:pt x="323386" y="51168"/>
                    <a:pt x="318410" y="-317"/>
                  </a:cubicBezTo>
                  <a:cubicBezTo>
                    <a:pt x="297245" y="46863"/>
                    <a:pt x="246232" y="83378"/>
                    <a:pt x="192775" y="121694"/>
                  </a:cubicBezTo>
                  <a:cubicBezTo>
                    <a:pt x="112637" y="179149"/>
                    <a:pt x="21645" y="244247"/>
                    <a:pt x="2379" y="361211"/>
                  </a:cubicBezTo>
                  <a:cubicBezTo>
                    <a:pt x="-20414" y="499078"/>
                    <a:pt x="72929" y="629320"/>
                    <a:pt x="210775" y="652106"/>
                  </a:cubicBezTo>
                  <a:cubicBezTo>
                    <a:pt x="348620" y="674890"/>
                    <a:pt x="478868" y="581598"/>
                    <a:pt x="501662" y="443722"/>
                  </a:cubicBezTo>
                  <a:cubicBezTo>
                    <a:pt x="501662" y="443668"/>
                    <a:pt x="501662" y="443613"/>
                    <a:pt x="501662" y="443559"/>
                  </a:cubicBezTo>
                  <a:cubicBezTo>
                    <a:pt x="521018" y="326613"/>
                    <a:pt x="455804" y="235745"/>
                    <a:pt x="398278" y="155586"/>
                  </a:cubicBezTo>
                  <a:moveTo>
                    <a:pt x="98888" y="436884"/>
                  </a:moveTo>
                  <a:cubicBezTo>
                    <a:pt x="83694" y="433835"/>
                    <a:pt x="43263" y="327147"/>
                    <a:pt x="165189" y="240747"/>
                  </a:cubicBezTo>
                  <a:lnTo>
                    <a:pt x="221991" y="327943"/>
                  </a:lnTo>
                  <a:cubicBezTo>
                    <a:pt x="223981" y="330629"/>
                    <a:pt x="223348" y="334392"/>
                    <a:pt x="220725" y="336337"/>
                  </a:cubicBezTo>
                  <a:cubicBezTo>
                    <a:pt x="220454" y="336473"/>
                    <a:pt x="220273" y="336599"/>
                    <a:pt x="220091" y="336717"/>
                  </a:cubicBezTo>
                  <a:cubicBezTo>
                    <a:pt x="200735" y="350954"/>
                    <a:pt x="118516" y="410064"/>
                    <a:pt x="105763" y="433075"/>
                  </a:cubicBezTo>
                  <a:cubicBezTo>
                    <a:pt x="103140" y="437824"/>
                    <a:pt x="100517" y="437200"/>
                    <a:pt x="98888" y="436884"/>
                  </a:cubicBezTo>
                  <a:moveTo>
                    <a:pt x="221267" y="588897"/>
                  </a:moveTo>
                  <a:cubicBezTo>
                    <a:pt x="173872" y="581073"/>
                    <a:pt x="141762" y="536299"/>
                    <a:pt x="149541" y="488875"/>
                  </a:cubicBezTo>
                  <a:cubicBezTo>
                    <a:pt x="149541" y="488875"/>
                    <a:pt x="149541" y="488875"/>
                    <a:pt x="149541" y="488875"/>
                  </a:cubicBezTo>
                  <a:cubicBezTo>
                    <a:pt x="153339" y="468107"/>
                    <a:pt x="164194" y="449303"/>
                    <a:pt x="180293" y="435690"/>
                  </a:cubicBezTo>
                  <a:cubicBezTo>
                    <a:pt x="198927" y="419309"/>
                    <a:pt x="256724" y="374137"/>
                    <a:pt x="256724" y="374137"/>
                  </a:cubicBezTo>
                  <a:cubicBezTo>
                    <a:pt x="256724" y="374137"/>
                    <a:pt x="295979" y="436123"/>
                    <a:pt x="309184" y="456747"/>
                  </a:cubicBezTo>
                  <a:cubicBezTo>
                    <a:pt x="320581" y="474666"/>
                    <a:pt x="324923" y="496238"/>
                    <a:pt x="321305" y="517196"/>
                  </a:cubicBezTo>
                  <a:cubicBezTo>
                    <a:pt x="313526" y="564620"/>
                    <a:pt x="268663" y="596721"/>
                    <a:pt x="221267" y="588897"/>
                  </a:cubicBezTo>
                  <a:moveTo>
                    <a:pt x="408589" y="476764"/>
                  </a:moveTo>
                  <a:cubicBezTo>
                    <a:pt x="406057" y="480509"/>
                    <a:pt x="400720" y="486569"/>
                    <a:pt x="395021" y="485845"/>
                  </a:cubicBezTo>
                  <a:cubicBezTo>
                    <a:pt x="384891" y="484543"/>
                    <a:pt x="384711" y="479188"/>
                    <a:pt x="379012" y="466914"/>
                  </a:cubicBezTo>
                  <a:cubicBezTo>
                    <a:pt x="366621" y="439959"/>
                    <a:pt x="248312" y="266888"/>
                    <a:pt x="226243" y="233565"/>
                  </a:cubicBezTo>
                  <a:cubicBezTo>
                    <a:pt x="206977" y="204259"/>
                    <a:pt x="230131" y="189669"/>
                    <a:pt x="241076" y="181817"/>
                  </a:cubicBezTo>
                  <a:cubicBezTo>
                    <a:pt x="254733" y="171976"/>
                    <a:pt x="294803" y="143312"/>
                    <a:pt x="294803" y="143312"/>
                  </a:cubicBezTo>
                  <a:cubicBezTo>
                    <a:pt x="294803" y="143312"/>
                    <a:pt x="381183" y="257363"/>
                    <a:pt x="412841" y="330792"/>
                  </a:cubicBezTo>
                  <a:cubicBezTo>
                    <a:pt x="444589" y="404212"/>
                    <a:pt x="420348" y="459235"/>
                    <a:pt x="408589" y="476764"/>
                  </a:cubicBezTo>
                </a:path>
              </a:pathLst>
            </a:custGeom>
            <a:solidFill>
              <a:srgbClr val="009CDE"/>
            </a:solidFill>
            <a:ln w="4752" cap="flat">
              <a:noFill/>
              <a:prstDash val="solid"/>
              <a:miter/>
            </a:ln>
          </p:spPr>
          <p:txBody>
            <a:bodyPr rtlCol="0" anchor="ctr"/>
            <a:lstStyle/>
            <a:p>
              <a:endParaRPr lang="en-NL"/>
            </a:p>
          </p:txBody>
        </p:sp>
        <p:grpSp>
          <p:nvGrpSpPr>
            <p:cNvPr id="137" name="Graphic 75">
              <a:extLst>
                <a:ext uri="{FF2B5EF4-FFF2-40B4-BE49-F238E27FC236}">
                  <a16:creationId xmlns:a16="http://schemas.microsoft.com/office/drawing/2014/main" id="{41D74103-A30F-FD88-7A53-EB8BE1734BEA}"/>
                </a:ext>
              </a:extLst>
            </p:cNvPr>
            <p:cNvGrpSpPr/>
            <p:nvPr/>
          </p:nvGrpSpPr>
          <p:grpSpPr>
            <a:xfrm>
              <a:off x="10101469" y="5683056"/>
              <a:ext cx="550679" cy="654018"/>
              <a:chOff x="10101469" y="5683056"/>
              <a:chExt cx="550679" cy="654018"/>
            </a:xfrm>
          </p:grpSpPr>
          <p:sp>
            <p:nvSpPr>
              <p:cNvPr id="138" name="Vrije vorm: vorm 137">
                <a:extLst>
                  <a:ext uri="{FF2B5EF4-FFF2-40B4-BE49-F238E27FC236}">
                    <a16:creationId xmlns:a16="http://schemas.microsoft.com/office/drawing/2014/main" id="{A8838178-E58B-4B73-6EED-5241175FFEBE}"/>
                  </a:ext>
                </a:extLst>
              </p:cNvPr>
              <p:cNvSpPr/>
              <p:nvPr/>
            </p:nvSpPr>
            <p:spPr>
              <a:xfrm>
                <a:off x="10101550" y="5683065"/>
                <a:ext cx="289725" cy="331231"/>
              </a:xfrm>
              <a:custGeom>
                <a:avLst/>
                <a:gdLst>
                  <a:gd name="connsiteX0" fmla="*/ 235882 w 289725"/>
                  <a:gd name="connsiteY0" fmla="*/ 74312 h 331231"/>
                  <a:gd name="connsiteX1" fmla="*/ 191761 w 289725"/>
                  <a:gd name="connsiteY1" fmla="*/ 41496 h 331231"/>
                  <a:gd name="connsiteX2" fmla="*/ 163034 w 289725"/>
                  <a:gd name="connsiteY2" fmla="*/ -139 h 331231"/>
                  <a:gd name="connsiteX3" fmla="*/ 140566 w 289725"/>
                  <a:gd name="connsiteY3" fmla="*/ 34043 h 331231"/>
                  <a:gd name="connsiteX4" fmla="*/ 96634 w 289725"/>
                  <a:gd name="connsiteY4" fmla="*/ 51392 h 331231"/>
                  <a:gd name="connsiteX5" fmla="*/ 1038 w 289725"/>
                  <a:gd name="connsiteY5" fmla="*/ 164068 h 331231"/>
                  <a:gd name="connsiteX6" fmla="*/ 122042 w 289725"/>
                  <a:gd name="connsiteY6" fmla="*/ 328998 h 331231"/>
                  <a:gd name="connsiteX7" fmla="*/ 286661 w 289725"/>
                  <a:gd name="connsiteY7" fmla="*/ 213762 h 331231"/>
                  <a:gd name="connsiteX8" fmla="*/ 235882 w 289725"/>
                  <a:gd name="connsiteY8" fmla="*/ 74312 h 3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725" h="331231">
                    <a:moveTo>
                      <a:pt x="235882" y="74312"/>
                    </a:moveTo>
                    <a:cubicBezTo>
                      <a:pt x="220876" y="61142"/>
                      <a:pt x="205844" y="54476"/>
                      <a:pt x="191761" y="41496"/>
                    </a:cubicBezTo>
                    <a:cubicBezTo>
                      <a:pt x="183114" y="33247"/>
                      <a:pt x="172133" y="15301"/>
                      <a:pt x="163034" y="-139"/>
                    </a:cubicBezTo>
                    <a:cubicBezTo>
                      <a:pt x="157263" y="21262"/>
                      <a:pt x="149168" y="28986"/>
                      <a:pt x="140566" y="34043"/>
                    </a:cubicBezTo>
                    <a:cubicBezTo>
                      <a:pt x="122449" y="43993"/>
                      <a:pt x="111740" y="46118"/>
                      <a:pt x="96634" y="51392"/>
                    </a:cubicBezTo>
                    <a:cubicBezTo>
                      <a:pt x="83972" y="55426"/>
                      <a:pt x="14443" y="82788"/>
                      <a:pt x="1038" y="164068"/>
                    </a:cubicBezTo>
                    <a:cubicBezTo>
                      <a:pt x="-12366" y="245348"/>
                      <a:pt x="46136" y="316480"/>
                      <a:pt x="122042" y="328998"/>
                    </a:cubicBezTo>
                    <a:cubicBezTo>
                      <a:pt x="197938" y="341517"/>
                      <a:pt x="272885" y="297268"/>
                      <a:pt x="286661" y="213762"/>
                    </a:cubicBezTo>
                    <a:cubicBezTo>
                      <a:pt x="300427" y="130266"/>
                      <a:pt x="244918" y="82272"/>
                      <a:pt x="235882" y="74312"/>
                    </a:cubicBezTo>
                    <a:close/>
                  </a:path>
                </a:pathLst>
              </a:custGeom>
              <a:solidFill>
                <a:srgbClr val="00598E"/>
              </a:solidFill>
              <a:ln w="4752" cap="flat">
                <a:noFill/>
                <a:prstDash val="solid"/>
                <a:miter/>
              </a:ln>
            </p:spPr>
            <p:txBody>
              <a:bodyPr rtlCol="0" anchor="ctr"/>
              <a:lstStyle/>
              <a:p>
                <a:endParaRPr lang="en-NL"/>
              </a:p>
            </p:txBody>
          </p:sp>
          <p:sp>
            <p:nvSpPr>
              <p:cNvPr id="139" name="Vrije vorm: vorm 138">
                <a:extLst>
                  <a:ext uri="{FF2B5EF4-FFF2-40B4-BE49-F238E27FC236}">
                    <a16:creationId xmlns:a16="http://schemas.microsoft.com/office/drawing/2014/main" id="{C4BAE9DA-488F-1E2D-6F1B-DDD412BB3DD7}"/>
                  </a:ext>
                </a:extLst>
              </p:cNvPr>
              <p:cNvSpPr/>
              <p:nvPr/>
            </p:nvSpPr>
            <p:spPr>
              <a:xfrm>
                <a:off x="10246484" y="5947891"/>
                <a:ext cx="53207" cy="24970"/>
              </a:xfrm>
              <a:custGeom>
                <a:avLst/>
                <a:gdLst>
                  <a:gd name="connsiteX0" fmla="*/ 33057 w 53207"/>
                  <a:gd name="connsiteY0" fmla="*/ 864 h 24970"/>
                  <a:gd name="connsiteX1" fmla="*/ 46787 w 53207"/>
                  <a:gd name="connsiteY1" fmla="*/ 6056 h 24970"/>
                  <a:gd name="connsiteX2" fmla="*/ 52142 w 53207"/>
                  <a:gd name="connsiteY2" fmla="*/ 18593 h 24970"/>
                  <a:gd name="connsiteX3" fmla="*/ 48578 w 53207"/>
                  <a:gd name="connsiteY3" fmla="*/ 24481 h 24970"/>
                  <a:gd name="connsiteX4" fmla="*/ 44445 w 53207"/>
                  <a:gd name="connsiteY4" fmla="*/ 20257 h 24970"/>
                  <a:gd name="connsiteX5" fmla="*/ 30669 w 53207"/>
                  <a:gd name="connsiteY5" fmla="*/ 9575 h 24970"/>
                  <a:gd name="connsiteX6" fmla="*/ 9495 w 53207"/>
                  <a:gd name="connsiteY6" fmla="*/ 14495 h 24970"/>
                  <a:gd name="connsiteX7" fmla="*/ -228 w 53207"/>
                  <a:gd name="connsiteY7" fmla="*/ 16431 h 24970"/>
                  <a:gd name="connsiteX8" fmla="*/ 3308 w 53207"/>
                  <a:gd name="connsiteY8" fmla="*/ 8598 h 24970"/>
                  <a:gd name="connsiteX9" fmla="*/ 19517 w 53207"/>
                  <a:gd name="connsiteY9" fmla="*/ 566 h 24970"/>
                  <a:gd name="connsiteX10" fmla="*/ 33057 w 53207"/>
                  <a:gd name="connsiteY10" fmla="*/ 864 h 2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7" h="24970">
                    <a:moveTo>
                      <a:pt x="33057" y="864"/>
                    </a:moveTo>
                    <a:cubicBezTo>
                      <a:pt x="38095" y="1696"/>
                      <a:pt x="43423" y="2917"/>
                      <a:pt x="46787" y="6056"/>
                    </a:cubicBezTo>
                    <a:cubicBezTo>
                      <a:pt x="50152" y="9204"/>
                      <a:pt x="51400" y="15237"/>
                      <a:pt x="52142" y="18593"/>
                    </a:cubicBezTo>
                    <a:cubicBezTo>
                      <a:pt x="52875" y="21949"/>
                      <a:pt x="51310" y="23631"/>
                      <a:pt x="48578" y="24481"/>
                    </a:cubicBezTo>
                    <a:cubicBezTo>
                      <a:pt x="46191" y="25377"/>
                      <a:pt x="45955" y="24689"/>
                      <a:pt x="44445" y="20257"/>
                    </a:cubicBezTo>
                    <a:cubicBezTo>
                      <a:pt x="42935" y="15825"/>
                      <a:pt x="41677" y="11384"/>
                      <a:pt x="30669" y="9575"/>
                    </a:cubicBezTo>
                    <a:cubicBezTo>
                      <a:pt x="19671" y="7757"/>
                      <a:pt x="15555" y="10959"/>
                      <a:pt x="9495" y="14495"/>
                    </a:cubicBezTo>
                    <a:cubicBezTo>
                      <a:pt x="3435" y="18023"/>
                      <a:pt x="1291" y="19262"/>
                      <a:pt x="-228" y="16431"/>
                    </a:cubicBezTo>
                    <a:cubicBezTo>
                      <a:pt x="-1748" y="13591"/>
                      <a:pt x="-653" y="11176"/>
                      <a:pt x="3308" y="8598"/>
                    </a:cubicBezTo>
                    <a:cubicBezTo>
                      <a:pt x="7270" y="6011"/>
                      <a:pt x="13819" y="1913"/>
                      <a:pt x="19517" y="566"/>
                    </a:cubicBezTo>
                    <a:cubicBezTo>
                      <a:pt x="25215" y="-773"/>
                      <a:pt x="28019" y="32"/>
                      <a:pt x="33057" y="864"/>
                    </a:cubicBezTo>
                    <a:close/>
                  </a:path>
                </a:pathLst>
              </a:custGeom>
              <a:solidFill>
                <a:srgbClr val="FFFFFF"/>
              </a:solidFill>
              <a:ln w="4752" cap="flat">
                <a:noFill/>
                <a:prstDash val="solid"/>
                <a:miter/>
              </a:ln>
            </p:spPr>
            <p:txBody>
              <a:bodyPr rtlCol="0" anchor="ctr"/>
              <a:lstStyle/>
              <a:p>
                <a:endParaRPr lang="en-NL"/>
              </a:p>
            </p:txBody>
          </p:sp>
          <p:sp>
            <p:nvSpPr>
              <p:cNvPr id="140" name="Vrije vorm: vorm 139">
                <a:extLst>
                  <a:ext uri="{FF2B5EF4-FFF2-40B4-BE49-F238E27FC236}">
                    <a16:creationId xmlns:a16="http://schemas.microsoft.com/office/drawing/2014/main" id="{AD8AEE97-219E-1E67-5F2F-DFF1FCAE0EEB}"/>
                  </a:ext>
                </a:extLst>
              </p:cNvPr>
              <p:cNvSpPr/>
              <p:nvPr/>
            </p:nvSpPr>
            <p:spPr>
              <a:xfrm>
                <a:off x="10212703" y="5975072"/>
                <a:ext cx="90605" cy="27219"/>
              </a:xfrm>
              <a:custGeom>
                <a:avLst/>
                <a:gdLst>
                  <a:gd name="connsiteX0" fmla="*/ 8662 w 90605"/>
                  <a:gd name="connsiteY0" fmla="*/ 971 h 27219"/>
                  <a:gd name="connsiteX1" fmla="*/ 43069 w 90605"/>
                  <a:gd name="connsiteY1" fmla="*/ 16058 h 27219"/>
                  <a:gd name="connsiteX2" fmla="*/ 85400 w 90605"/>
                  <a:gd name="connsiteY2" fmla="*/ 12332 h 27219"/>
                  <a:gd name="connsiteX3" fmla="*/ 89660 w 90605"/>
                  <a:gd name="connsiteY3" fmla="*/ 13987 h 27219"/>
                  <a:gd name="connsiteX4" fmla="*/ 87516 w 90605"/>
                  <a:gd name="connsiteY4" fmla="*/ 19152 h 27219"/>
                  <a:gd name="connsiteX5" fmla="*/ 52232 w 90605"/>
                  <a:gd name="connsiteY5" fmla="*/ 26931 h 27219"/>
                  <a:gd name="connsiteX6" fmla="*/ 52 w 90605"/>
                  <a:gd name="connsiteY6" fmla="*/ 7963 h 27219"/>
                  <a:gd name="connsiteX7" fmla="*/ 1146 w 90605"/>
                  <a:gd name="connsiteY7" fmla="*/ 1333 h 27219"/>
                  <a:gd name="connsiteX8" fmla="*/ 6211 w 90605"/>
                  <a:gd name="connsiteY8" fmla="*/ -78 h 27219"/>
                  <a:gd name="connsiteX9" fmla="*/ 8662 w 90605"/>
                  <a:gd name="connsiteY9" fmla="*/ 971 h 2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05" h="27219">
                    <a:moveTo>
                      <a:pt x="8662" y="971"/>
                    </a:moveTo>
                    <a:cubicBezTo>
                      <a:pt x="14135" y="7049"/>
                      <a:pt x="22908" y="12730"/>
                      <a:pt x="43069" y="16058"/>
                    </a:cubicBezTo>
                    <a:cubicBezTo>
                      <a:pt x="63231" y="19378"/>
                      <a:pt x="78327" y="16004"/>
                      <a:pt x="85400" y="12332"/>
                    </a:cubicBezTo>
                    <a:cubicBezTo>
                      <a:pt x="88620" y="10622"/>
                      <a:pt x="89579" y="12676"/>
                      <a:pt x="89660" y="13987"/>
                    </a:cubicBezTo>
                    <a:cubicBezTo>
                      <a:pt x="89751" y="15298"/>
                      <a:pt x="90067" y="17288"/>
                      <a:pt x="87516" y="19152"/>
                    </a:cubicBezTo>
                    <a:cubicBezTo>
                      <a:pt x="85653" y="20490"/>
                      <a:pt x="69544" y="28188"/>
                      <a:pt x="52232" y="26931"/>
                    </a:cubicBezTo>
                    <a:cubicBezTo>
                      <a:pt x="34929" y="25673"/>
                      <a:pt x="11828" y="22851"/>
                      <a:pt x="52" y="7963"/>
                    </a:cubicBezTo>
                    <a:cubicBezTo>
                      <a:pt x="-1776" y="5421"/>
                      <a:pt x="-663" y="2328"/>
                      <a:pt x="1146" y="1333"/>
                    </a:cubicBezTo>
                    <a:cubicBezTo>
                      <a:pt x="2946" y="329"/>
                      <a:pt x="4357" y="-386"/>
                      <a:pt x="6211" y="-78"/>
                    </a:cubicBezTo>
                    <a:cubicBezTo>
                      <a:pt x="8056" y="229"/>
                      <a:pt x="7803" y="184"/>
                      <a:pt x="8662" y="971"/>
                    </a:cubicBezTo>
                    <a:close/>
                  </a:path>
                </a:pathLst>
              </a:custGeom>
              <a:solidFill>
                <a:srgbClr val="FFFFFF"/>
              </a:solidFill>
              <a:ln w="4752" cap="flat">
                <a:noFill/>
                <a:prstDash val="solid"/>
                <a:miter/>
              </a:ln>
            </p:spPr>
            <p:txBody>
              <a:bodyPr rtlCol="0" anchor="ctr"/>
              <a:lstStyle/>
              <a:p>
                <a:endParaRPr lang="en-NL"/>
              </a:p>
            </p:txBody>
          </p:sp>
          <p:sp>
            <p:nvSpPr>
              <p:cNvPr id="141" name="Vrije vorm: vorm 140">
                <a:extLst>
                  <a:ext uri="{FF2B5EF4-FFF2-40B4-BE49-F238E27FC236}">
                    <a16:creationId xmlns:a16="http://schemas.microsoft.com/office/drawing/2014/main" id="{1858A642-F56E-743E-99B4-4942FE1AE487}"/>
                  </a:ext>
                </a:extLst>
              </p:cNvPr>
              <p:cNvSpPr/>
              <p:nvPr/>
            </p:nvSpPr>
            <p:spPr>
              <a:xfrm>
                <a:off x="10101469" y="5683065"/>
                <a:ext cx="268637" cy="257950"/>
              </a:xfrm>
              <a:custGeom>
                <a:avLst/>
                <a:gdLst>
                  <a:gd name="connsiteX0" fmla="*/ 46652 w 268637"/>
                  <a:gd name="connsiteY0" fmla="*/ 256323 h 257950"/>
                  <a:gd name="connsiteX1" fmla="*/ 98416 w 268637"/>
                  <a:gd name="connsiteY1" fmla="*/ 250616 h 257950"/>
                  <a:gd name="connsiteX2" fmla="*/ 255528 w 268637"/>
                  <a:gd name="connsiteY2" fmla="*/ 165220 h 257950"/>
                  <a:gd name="connsiteX3" fmla="*/ 267105 w 268637"/>
                  <a:gd name="connsiteY3" fmla="*/ 118582 h 257950"/>
                  <a:gd name="connsiteX4" fmla="*/ 265866 w 268637"/>
                  <a:gd name="connsiteY4" fmla="*/ 109058 h 257950"/>
                  <a:gd name="connsiteX5" fmla="*/ 235918 w 268637"/>
                  <a:gd name="connsiteY5" fmla="*/ 74306 h 257950"/>
                  <a:gd name="connsiteX6" fmla="*/ 191797 w 268637"/>
                  <a:gd name="connsiteY6" fmla="*/ 41490 h 257950"/>
                  <a:gd name="connsiteX7" fmla="*/ 163070 w 268637"/>
                  <a:gd name="connsiteY7" fmla="*/ -136 h 257950"/>
                  <a:gd name="connsiteX8" fmla="*/ 140611 w 268637"/>
                  <a:gd name="connsiteY8" fmla="*/ 34037 h 257950"/>
                  <a:gd name="connsiteX9" fmla="*/ 96671 w 268637"/>
                  <a:gd name="connsiteY9" fmla="*/ 51386 h 257950"/>
                  <a:gd name="connsiteX10" fmla="*/ 1038 w 268637"/>
                  <a:gd name="connsiteY10" fmla="*/ 164017 h 257950"/>
                  <a:gd name="connsiteX11" fmla="*/ 8428 w 268637"/>
                  <a:gd name="connsiteY11" fmla="*/ 237201 h 257950"/>
                  <a:gd name="connsiteX12" fmla="*/ 11558 w 268637"/>
                  <a:gd name="connsiteY12" fmla="*/ 237590 h 257950"/>
                  <a:gd name="connsiteX13" fmla="*/ 46652 w 268637"/>
                  <a:gd name="connsiteY13" fmla="*/ 256323 h 2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637" h="257950">
                    <a:moveTo>
                      <a:pt x="46652" y="256323"/>
                    </a:moveTo>
                    <a:cubicBezTo>
                      <a:pt x="70649" y="259932"/>
                      <a:pt x="75731" y="256585"/>
                      <a:pt x="98416" y="250616"/>
                    </a:cubicBezTo>
                    <a:cubicBezTo>
                      <a:pt x="220867" y="218396"/>
                      <a:pt x="249685" y="175251"/>
                      <a:pt x="255528" y="165220"/>
                    </a:cubicBezTo>
                    <a:cubicBezTo>
                      <a:pt x="261371" y="155179"/>
                      <a:pt x="270235" y="138816"/>
                      <a:pt x="267105" y="118582"/>
                    </a:cubicBezTo>
                    <a:cubicBezTo>
                      <a:pt x="266490" y="114684"/>
                      <a:pt x="266101" y="111563"/>
                      <a:pt x="265866" y="109058"/>
                    </a:cubicBezTo>
                    <a:cubicBezTo>
                      <a:pt x="253493" y="89638"/>
                      <a:pt x="239989" y="77870"/>
                      <a:pt x="235918" y="74306"/>
                    </a:cubicBezTo>
                    <a:cubicBezTo>
                      <a:pt x="221257" y="61191"/>
                      <a:pt x="205844" y="54461"/>
                      <a:pt x="191797" y="41490"/>
                    </a:cubicBezTo>
                    <a:cubicBezTo>
                      <a:pt x="183095" y="33585"/>
                      <a:pt x="172178" y="15295"/>
                      <a:pt x="163070" y="-136"/>
                    </a:cubicBezTo>
                    <a:cubicBezTo>
                      <a:pt x="157299" y="21256"/>
                      <a:pt x="149494" y="29333"/>
                      <a:pt x="140611" y="34037"/>
                    </a:cubicBezTo>
                    <a:cubicBezTo>
                      <a:pt x="122485" y="43996"/>
                      <a:pt x="111776" y="46112"/>
                      <a:pt x="96671" y="51386"/>
                    </a:cubicBezTo>
                    <a:cubicBezTo>
                      <a:pt x="83963" y="55718"/>
                      <a:pt x="14443" y="82736"/>
                      <a:pt x="1038" y="164017"/>
                    </a:cubicBezTo>
                    <a:cubicBezTo>
                      <a:pt x="-3240" y="189976"/>
                      <a:pt x="-192" y="214896"/>
                      <a:pt x="8428" y="237201"/>
                    </a:cubicBezTo>
                    <a:lnTo>
                      <a:pt x="11558" y="237590"/>
                    </a:lnTo>
                    <a:cubicBezTo>
                      <a:pt x="17165" y="244637"/>
                      <a:pt x="26437" y="253329"/>
                      <a:pt x="46652" y="256323"/>
                    </a:cubicBezTo>
                    <a:close/>
                  </a:path>
                </a:pathLst>
              </a:custGeom>
              <a:solidFill>
                <a:srgbClr val="0073BA"/>
              </a:solidFill>
              <a:ln w="4752" cap="flat">
                <a:noFill/>
                <a:prstDash val="solid"/>
                <a:miter/>
              </a:ln>
            </p:spPr>
            <p:txBody>
              <a:bodyPr rtlCol="0" anchor="ctr"/>
              <a:lstStyle/>
              <a:p>
                <a:endParaRPr lang="en-NL"/>
              </a:p>
            </p:txBody>
          </p:sp>
          <p:sp>
            <p:nvSpPr>
              <p:cNvPr id="142" name="Vrije vorm: vorm 141">
                <a:extLst>
                  <a:ext uri="{FF2B5EF4-FFF2-40B4-BE49-F238E27FC236}">
                    <a16:creationId xmlns:a16="http://schemas.microsoft.com/office/drawing/2014/main" id="{DCB38931-F7FB-4C09-43C2-E0D952906397}"/>
                  </a:ext>
                </a:extLst>
              </p:cNvPr>
              <p:cNvSpPr/>
              <p:nvPr/>
            </p:nvSpPr>
            <p:spPr>
              <a:xfrm>
                <a:off x="10101469" y="5683056"/>
                <a:ext cx="289726" cy="331186"/>
              </a:xfrm>
              <a:custGeom>
                <a:avLst/>
                <a:gdLst>
                  <a:gd name="connsiteX0" fmla="*/ 235872 w 289726"/>
                  <a:gd name="connsiteY0" fmla="*/ 74303 h 331186"/>
                  <a:gd name="connsiteX1" fmla="*/ 191760 w 289726"/>
                  <a:gd name="connsiteY1" fmla="*/ 41487 h 331186"/>
                  <a:gd name="connsiteX2" fmla="*/ 163024 w 289726"/>
                  <a:gd name="connsiteY2" fmla="*/ -139 h 331186"/>
                  <a:gd name="connsiteX3" fmla="*/ 140565 w 289726"/>
                  <a:gd name="connsiteY3" fmla="*/ 34034 h 331186"/>
                  <a:gd name="connsiteX4" fmla="*/ 96634 w 289726"/>
                  <a:gd name="connsiteY4" fmla="*/ 51383 h 331186"/>
                  <a:gd name="connsiteX5" fmla="*/ 1037 w 289726"/>
                  <a:gd name="connsiteY5" fmla="*/ 164023 h 331186"/>
                  <a:gd name="connsiteX6" fmla="*/ 8427 w 289726"/>
                  <a:gd name="connsiteY6" fmla="*/ 237208 h 331186"/>
                  <a:gd name="connsiteX7" fmla="*/ 122041 w 289726"/>
                  <a:gd name="connsiteY7" fmla="*/ 328953 h 331186"/>
                  <a:gd name="connsiteX8" fmla="*/ 286660 w 289726"/>
                  <a:gd name="connsiteY8" fmla="*/ 213717 h 331186"/>
                  <a:gd name="connsiteX9" fmla="*/ 265820 w 289726"/>
                  <a:gd name="connsiteY9" fmla="*/ 109064 h 331186"/>
                  <a:gd name="connsiteX10" fmla="*/ 235872 w 289726"/>
                  <a:gd name="connsiteY10" fmla="*/ 74303 h 331186"/>
                  <a:gd name="connsiteX11" fmla="*/ 268109 w 289726"/>
                  <a:gd name="connsiteY11" fmla="*/ 117467 h 331186"/>
                  <a:gd name="connsiteX12" fmla="*/ 284308 w 289726"/>
                  <a:gd name="connsiteY12" fmla="*/ 213328 h 331186"/>
                  <a:gd name="connsiteX13" fmla="*/ 263821 w 289726"/>
                  <a:gd name="connsiteY13" fmla="*/ 267419 h 331186"/>
                  <a:gd name="connsiteX14" fmla="*/ 226366 w 289726"/>
                  <a:gd name="connsiteY14" fmla="*/ 305381 h 331186"/>
                  <a:gd name="connsiteX15" fmla="*/ 122466 w 289726"/>
                  <a:gd name="connsiteY15" fmla="*/ 326647 h 331186"/>
                  <a:gd name="connsiteX16" fmla="*/ 70512 w 289726"/>
                  <a:gd name="connsiteY16" fmla="*/ 307335 h 331186"/>
                  <a:gd name="connsiteX17" fmla="*/ 30008 w 289726"/>
                  <a:gd name="connsiteY17" fmla="*/ 270883 h 331186"/>
                  <a:gd name="connsiteX18" fmla="*/ 3389 w 289726"/>
                  <a:gd name="connsiteY18" fmla="*/ 164412 h 331186"/>
                  <a:gd name="connsiteX19" fmla="*/ 50640 w 289726"/>
                  <a:gd name="connsiteY19" fmla="*/ 80644 h 331186"/>
                  <a:gd name="connsiteX20" fmla="*/ 97394 w 289726"/>
                  <a:gd name="connsiteY20" fmla="*/ 53581 h 331186"/>
                  <a:gd name="connsiteX21" fmla="*/ 107705 w 289726"/>
                  <a:gd name="connsiteY21" fmla="*/ 50143 h 331186"/>
                  <a:gd name="connsiteX22" fmla="*/ 141696 w 289726"/>
                  <a:gd name="connsiteY22" fmla="*/ 36078 h 331186"/>
                  <a:gd name="connsiteX23" fmla="*/ 163739 w 289726"/>
                  <a:gd name="connsiteY23" fmla="*/ 5758 h 331186"/>
                  <a:gd name="connsiteX24" fmla="*/ 190132 w 289726"/>
                  <a:gd name="connsiteY24" fmla="*/ 43251 h 331186"/>
                  <a:gd name="connsiteX25" fmla="*/ 212708 w 289726"/>
                  <a:gd name="connsiteY25" fmla="*/ 60175 h 331186"/>
                  <a:gd name="connsiteX26" fmla="*/ 234199 w 289726"/>
                  <a:gd name="connsiteY26" fmla="*/ 76103 h 331186"/>
                  <a:gd name="connsiteX27" fmla="*/ 234461 w 289726"/>
                  <a:gd name="connsiteY27" fmla="*/ 76320 h 331186"/>
                  <a:gd name="connsiteX28" fmla="*/ 268109 w 289726"/>
                  <a:gd name="connsiteY28" fmla="*/ 117467 h 33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9726" h="331186">
                    <a:moveTo>
                      <a:pt x="235872" y="74303"/>
                    </a:moveTo>
                    <a:cubicBezTo>
                      <a:pt x="221211" y="61188"/>
                      <a:pt x="205843" y="54467"/>
                      <a:pt x="191760" y="41487"/>
                    </a:cubicBezTo>
                    <a:cubicBezTo>
                      <a:pt x="183050" y="33582"/>
                      <a:pt x="172132" y="15301"/>
                      <a:pt x="163024" y="-139"/>
                    </a:cubicBezTo>
                    <a:cubicBezTo>
                      <a:pt x="157253" y="21262"/>
                      <a:pt x="149447" y="29330"/>
                      <a:pt x="140565" y="34034"/>
                    </a:cubicBezTo>
                    <a:cubicBezTo>
                      <a:pt x="122439" y="43993"/>
                      <a:pt x="111739" y="46109"/>
                      <a:pt x="96634" y="51383"/>
                    </a:cubicBezTo>
                    <a:cubicBezTo>
                      <a:pt x="83962" y="55724"/>
                      <a:pt x="14442" y="82742"/>
                      <a:pt x="1037" y="164023"/>
                    </a:cubicBezTo>
                    <a:cubicBezTo>
                      <a:pt x="-3241" y="189982"/>
                      <a:pt x="-193" y="214902"/>
                      <a:pt x="8427" y="237208"/>
                    </a:cubicBezTo>
                    <a:cubicBezTo>
                      <a:pt x="26770" y="284758"/>
                      <a:pt x="70376" y="320433"/>
                      <a:pt x="122041" y="328953"/>
                    </a:cubicBezTo>
                    <a:cubicBezTo>
                      <a:pt x="197983" y="341472"/>
                      <a:pt x="272893" y="297223"/>
                      <a:pt x="286660" y="213717"/>
                    </a:cubicBezTo>
                    <a:cubicBezTo>
                      <a:pt x="294221" y="167894"/>
                      <a:pt x="280907" y="132735"/>
                      <a:pt x="265820" y="109064"/>
                    </a:cubicBezTo>
                    <a:cubicBezTo>
                      <a:pt x="253465" y="89590"/>
                      <a:pt x="239943" y="77867"/>
                      <a:pt x="235872" y="74303"/>
                    </a:cubicBezTo>
                    <a:close/>
                    <a:moveTo>
                      <a:pt x="268109" y="117467"/>
                    </a:moveTo>
                    <a:cubicBezTo>
                      <a:pt x="284507" y="146746"/>
                      <a:pt x="289979" y="178974"/>
                      <a:pt x="284308" y="213328"/>
                    </a:cubicBezTo>
                    <a:cubicBezTo>
                      <a:pt x="281025" y="233237"/>
                      <a:pt x="274142" y="251436"/>
                      <a:pt x="263821" y="267419"/>
                    </a:cubicBezTo>
                    <a:cubicBezTo>
                      <a:pt x="254034" y="282551"/>
                      <a:pt x="241453" y="295314"/>
                      <a:pt x="226366" y="305381"/>
                    </a:cubicBezTo>
                    <a:cubicBezTo>
                      <a:pt x="196563" y="325236"/>
                      <a:pt x="159677" y="332788"/>
                      <a:pt x="122466" y="326647"/>
                    </a:cubicBezTo>
                    <a:cubicBezTo>
                      <a:pt x="104068" y="323617"/>
                      <a:pt x="86585" y="317104"/>
                      <a:pt x="70512" y="307335"/>
                    </a:cubicBezTo>
                    <a:cubicBezTo>
                      <a:pt x="54701" y="297738"/>
                      <a:pt x="41106" y="285482"/>
                      <a:pt x="30008" y="270883"/>
                    </a:cubicBezTo>
                    <a:cubicBezTo>
                      <a:pt x="6573" y="240093"/>
                      <a:pt x="-2861" y="202293"/>
                      <a:pt x="3389" y="164412"/>
                    </a:cubicBezTo>
                    <a:cubicBezTo>
                      <a:pt x="8952" y="130682"/>
                      <a:pt x="24862" y="102497"/>
                      <a:pt x="50640" y="80644"/>
                    </a:cubicBezTo>
                    <a:cubicBezTo>
                      <a:pt x="70349" y="63965"/>
                      <a:pt x="89931" y="56149"/>
                      <a:pt x="97394" y="53581"/>
                    </a:cubicBezTo>
                    <a:cubicBezTo>
                      <a:pt x="101048" y="52332"/>
                      <a:pt x="104421" y="51202"/>
                      <a:pt x="107705" y="50143"/>
                    </a:cubicBezTo>
                    <a:cubicBezTo>
                      <a:pt x="117998" y="46842"/>
                      <a:pt x="127749" y="43703"/>
                      <a:pt x="141696" y="36078"/>
                    </a:cubicBezTo>
                    <a:cubicBezTo>
                      <a:pt x="149113" y="32171"/>
                      <a:pt x="157434" y="25387"/>
                      <a:pt x="163739" y="5758"/>
                    </a:cubicBezTo>
                    <a:cubicBezTo>
                      <a:pt x="172114" y="19869"/>
                      <a:pt x="181874" y="35761"/>
                      <a:pt x="190132" y="43251"/>
                    </a:cubicBezTo>
                    <a:cubicBezTo>
                      <a:pt x="197422" y="50017"/>
                      <a:pt x="205201" y="55182"/>
                      <a:pt x="212708" y="60175"/>
                    </a:cubicBezTo>
                    <a:cubicBezTo>
                      <a:pt x="219826" y="64887"/>
                      <a:pt x="227171" y="69808"/>
                      <a:pt x="234199" y="76103"/>
                    </a:cubicBezTo>
                    <a:cubicBezTo>
                      <a:pt x="234199" y="76103"/>
                      <a:pt x="234461" y="76320"/>
                      <a:pt x="234461" y="76320"/>
                    </a:cubicBezTo>
                    <a:cubicBezTo>
                      <a:pt x="255165" y="94447"/>
                      <a:pt x="264897" y="111796"/>
                      <a:pt x="268109" y="117467"/>
                    </a:cubicBezTo>
                    <a:close/>
                  </a:path>
                </a:pathLst>
              </a:custGeom>
              <a:solidFill>
                <a:srgbClr val="004975"/>
              </a:solidFill>
              <a:ln w="4752" cap="flat">
                <a:noFill/>
                <a:prstDash val="solid"/>
                <a:miter/>
              </a:ln>
            </p:spPr>
            <p:txBody>
              <a:bodyPr rtlCol="0" anchor="ctr"/>
              <a:lstStyle/>
              <a:p>
                <a:endParaRPr lang="en-NL"/>
              </a:p>
            </p:txBody>
          </p:sp>
          <p:sp>
            <p:nvSpPr>
              <p:cNvPr id="143" name="Vrije vorm: vorm 142">
                <a:extLst>
                  <a:ext uri="{FF2B5EF4-FFF2-40B4-BE49-F238E27FC236}">
                    <a16:creationId xmlns:a16="http://schemas.microsoft.com/office/drawing/2014/main" id="{5D88B711-D583-7E54-54F6-D1FF3E7783E2}"/>
                  </a:ext>
                </a:extLst>
              </p:cNvPr>
              <p:cNvSpPr/>
              <p:nvPr/>
            </p:nvSpPr>
            <p:spPr>
              <a:xfrm>
                <a:off x="10136117" y="5689577"/>
                <a:ext cx="130979" cy="102971"/>
              </a:xfrm>
              <a:custGeom>
                <a:avLst/>
                <a:gdLst>
                  <a:gd name="connsiteX0" fmla="*/ 128950 w 130979"/>
                  <a:gd name="connsiteY0" fmla="*/ -130 h 102971"/>
                  <a:gd name="connsiteX1" fmla="*/ 129040 w 130979"/>
                  <a:gd name="connsiteY1" fmla="*/ 22836 h 102971"/>
                  <a:gd name="connsiteX2" fmla="*/ 120067 w 130979"/>
                  <a:gd name="connsiteY2" fmla="*/ 35942 h 102971"/>
                  <a:gd name="connsiteX3" fmla="*/ 116685 w 130979"/>
                  <a:gd name="connsiteY3" fmla="*/ 38620 h 102971"/>
                  <a:gd name="connsiteX4" fmla="*/ 118711 w 130979"/>
                  <a:gd name="connsiteY4" fmla="*/ 44128 h 102971"/>
                  <a:gd name="connsiteX5" fmla="*/ 95971 w 130979"/>
                  <a:gd name="connsiteY5" fmla="*/ 68206 h 102971"/>
                  <a:gd name="connsiteX6" fmla="*/ 30043 w 130979"/>
                  <a:gd name="connsiteY6" fmla="*/ 99105 h 102971"/>
                  <a:gd name="connsiteX7" fmla="*/ -529 w 130979"/>
                  <a:gd name="connsiteY7" fmla="*/ 98246 h 102971"/>
                  <a:gd name="connsiteX8" fmla="*/ 16539 w 130979"/>
                  <a:gd name="connsiteY8" fmla="*/ 73226 h 102971"/>
                  <a:gd name="connsiteX9" fmla="*/ 70248 w 130979"/>
                  <a:gd name="connsiteY9" fmla="*/ 49727 h 102971"/>
                  <a:gd name="connsiteX10" fmla="*/ 121542 w 130979"/>
                  <a:gd name="connsiteY10" fmla="*/ 25178 h 102971"/>
                  <a:gd name="connsiteX11" fmla="*/ 126083 w 130979"/>
                  <a:gd name="connsiteY11" fmla="*/ 13329 h 1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979" h="102971">
                    <a:moveTo>
                      <a:pt x="128950" y="-130"/>
                    </a:moveTo>
                    <a:cubicBezTo>
                      <a:pt x="131220" y="13537"/>
                      <a:pt x="129510" y="20023"/>
                      <a:pt x="129040" y="22836"/>
                    </a:cubicBezTo>
                    <a:cubicBezTo>
                      <a:pt x="128579" y="25649"/>
                      <a:pt x="125730" y="32993"/>
                      <a:pt x="120067" y="35942"/>
                    </a:cubicBezTo>
                    <a:cubicBezTo>
                      <a:pt x="117616" y="37181"/>
                      <a:pt x="116739" y="38330"/>
                      <a:pt x="116685" y="38620"/>
                    </a:cubicBezTo>
                    <a:cubicBezTo>
                      <a:pt x="116477" y="39877"/>
                      <a:pt x="119181" y="41279"/>
                      <a:pt x="118711" y="44128"/>
                    </a:cubicBezTo>
                    <a:cubicBezTo>
                      <a:pt x="118150" y="47574"/>
                      <a:pt x="115400" y="54286"/>
                      <a:pt x="95971" y="68206"/>
                    </a:cubicBezTo>
                    <a:cubicBezTo>
                      <a:pt x="76552" y="82136"/>
                      <a:pt x="50123" y="93008"/>
                      <a:pt x="30043" y="99105"/>
                    </a:cubicBezTo>
                    <a:cubicBezTo>
                      <a:pt x="9972" y="105192"/>
                      <a:pt x="1262" y="103067"/>
                      <a:pt x="-529" y="98246"/>
                    </a:cubicBezTo>
                    <a:cubicBezTo>
                      <a:pt x="-2329" y="93415"/>
                      <a:pt x="2736" y="84198"/>
                      <a:pt x="16539" y="73226"/>
                    </a:cubicBezTo>
                    <a:cubicBezTo>
                      <a:pt x="30341" y="62264"/>
                      <a:pt x="70248" y="49727"/>
                      <a:pt x="70248" y="49727"/>
                    </a:cubicBezTo>
                    <a:lnTo>
                      <a:pt x="121542" y="25178"/>
                    </a:lnTo>
                    <a:lnTo>
                      <a:pt x="126083" y="13329"/>
                    </a:lnTo>
                  </a:path>
                </a:pathLst>
              </a:custGeom>
              <a:solidFill>
                <a:srgbClr val="93C5E4"/>
              </a:solidFill>
              <a:ln w="4752" cap="flat">
                <a:noFill/>
                <a:prstDash val="solid"/>
                <a:miter/>
              </a:ln>
            </p:spPr>
            <p:txBody>
              <a:bodyPr rtlCol="0" anchor="ctr"/>
              <a:lstStyle/>
              <a:p>
                <a:endParaRPr lang="en-NL"/>
              </a:p>
            </p:txBody>
          </p:sp>
          <p:sp>
            <p:nvSpPr>
              <p:cNvPr id="144" name="Vrije vorm: vorm 143">
                <a:extLst>
                  <a:ext uri="{FF2B5EF4-FFF2-40B4-BE49-F238E27FC236}">
                    <a16:creationId xmlns:a16="http://schemas.microsoft.com/office/drawing/2014/main" id="{99C28C12-56BA-B755-0EEB-BB993F617A0E}"/>
                  </a:ext>
                </a:extLst>
              </p:cNvPr>
              <p:cNvSpPr/>
              <p:nvPr/>
            </p:nvSpPr>
            <p:spPr>
              <a:xfrm>
                <a:off x="10144908" y="5689243"/>
                <a:ext cx="121672" cy="91758"/>
              </a:xfrm>
              <a:custGeom>
                <a:avLst/>
                <a:gdLst>
                  <a:gd name="connsiteX0" fmla="*/ 120212 w 121672"/>
                  <a:gd name="connsiteY0" fmla="*/ -130 h 91758"/>
                  <a:gd name="connsiteX1" fmla="*/ 97012 w 121672"/>
                  <a:gd name="connsiteY1" fmla="*/ 30642 h 91758"/>
                  <a:gd name="connsiteX2" fmla="*/ 62732 w 121672"/>
                  <a:gd name="connsiteY2" fmla="*/ 44409 h 91758"/>
                  <a:gd name="connsiteX3" fmla="*/ 2203 w 121672"/>
                  <a:gd name="connsiteY3" fmla="*/ 79730 h 91758"/>
                  <a:gd name="connsiteX4" fmla="*/ 1352 w 121672"/>
                  <a:gd name="connsiteY4" fmla="*/ 90594 h 91758"/>
                  <a:gd name="connsiteX5" fmla="*/ 37985 w 121672"/>
                  <a:gd name="connsiteY5" fmla="*/ 84334 h 91758"/>
                  <a:gd name="connsiteX6" fmla="*/ 89876 w 121672"/>
                  <a:gd name="connsiteY6" fmla="*/ 56394 h 91758"/>
                  <a:gd name="connsiteX7" fmla="*/ 99961 w 121672"/>
                  <a:gd name="connsiteY7" fmla="*/ 44463 h 91758"/>
                  <a:gd name="connsiteX8" fmla="*/ 96460 w 121672"/>
                  <a:gd name="connsiteY8" fmla="*/ 40004 h 91758"/>
                  <a:gd name="connsiteX9" fmla="*/ 96777 w 121672"/>
                  <a:gd name="connsiteY9" fmla="*/ 38113 h 91758"/>
                  <a:gd name="connsiteX10" fmla="*/ 107405 w 121672"/>
                  <a:gd name="connsiteY10" fmla="*/ 34341 h 91758"/>
                  <a:gd name="connsiteX11" fmla="*/ 119245 w 121672"/>
                  <a:gd name="connsiteY11" fmla="*/ 21407 h 91758"/>
                  <a:gd name="connsiteX12" fmla="*/ 120212 w 121672"/>
                  <a:gd name="connsiteY12" fmla="*/ -130 h 9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672" h="91758">
                    <a:moveTo>
                      <a:pt x="120212" y="-130"/>
                    </a:moveTo>
                    <a:cubicBezTo>
                      <a:pt x="113926" y="20186"/>
                      <a:pt x="106591" y="25450"/>
                      <a:pt x="97012" y="30642"/>
                    </a:cubicBezTo>
                    <a:cubicBezTo>
                      <a:pt x="81048" y="39018"/>
                      <a:pt x="66105" y="43323"/>
                      <a:pt x="62732" y="44409"/>
                    </a:cubicBezTo>
                    <a:cubicBezTo>
                      <a:pt x="53858" y="47168"/>
                      <a:pt x="21550" y="58673"/>
                      <a:pt x="2203" y="79730"/>
                    </a:cubicBezTo>
                    <a:cubicBezTo>
                      <a:pt x="-3695" y="86171"/>
                      <a:pt x="538" y="89807"/>
                      <a:pt x="1352" y="90594"/>
                    </a:cubicBezTo>
                    <a:cubicBezTo>
                      <a:pt x="2176" y="91372"/>
                      <a:pt x="12722" y="94402"/>
                      <a:pt x="37985" y="84334"/>
                    </a:cubicBezTo>
                    <a:cubicBezTo>
                      <a:pt x="63247" y="74258"/>
                      <a:pt x="74707" y="67782"/>
                      <a:pt x="89876" y="56394"/>
                    </a:cubicBezTo>
                    <a:cubicBezTo>
                      <a:pt x="97998" y="50306"/>
                      <a:pt x="99644" y="46354"/>
                      <a:pt x="99961" y="44463"/>
                    </a:cubicBezTo>
                    <a:cubicBezTo>
                      <a:pt x="100313" y="42274"/>
                      <a:pt x="98875" y="41053"/>
                      <a:pt x="96460" y="40004"/>
                    </a:cubicBezTo>
                    <a:cubicBezTo>
                      <a:pt x="95257" y="39461"/>
                      <a:pt x="95022" y="38819"/>
                      <a:pt x="96777" y="38113"/>
                    </a:cubicBezTo>
                    <a:cubicBezTo>
                      <a:pt x="98531" y="37408"/>
                      <a:pt x="105605" y="35336"/>
                      <a:pt x="107405" y="34341"/>
                    </a:cubicBezTo>
                    <a:cubicBezTo>
                      <a:pt x="109214" y="33346"/>
                      <a:pt x="117598" y="29557"/>
                      <a:pt x="119245" y="21407"/>
                    </a:cubicBezTo>
                    <a:cubicBezTo>
                      <a:pt x="120891" y="13266"/>
                      <a:pt x="121244" y="7504"/>
                      <a:pt x="120212" y="-130"/>
                    </a:cubicBezTo>
                    <a:close/>
                  </a:path>
                </a:pathLst>
              </a:custGeom>
              <a:solidFill>
                <a:srgbClr val="FFFFFF"/>
              </a:solidFill>
              <a:ln w="4752" cap="flat">
                <a:noFill/>
                <a:prstDash val="solid"/>
                <a:miter/>
              </a:ln>
            </p:spPr>
            <p:txBody>
              <a:bodyPr rtlCol="0" anchor="ctr"/>
              <a:lstStyle/>
              <a:p>
                <a:endParaRPr lang="en-NL"/>
              </a:p>
            </p:txBody>
          </p:sp>
          <p:sp>
            <p:nvSpPr>
              <p:cNvPr id="145" name="Vrije vorm: vorm 144">
                <a:extLst>
                  <a:ext uri="{FF2B5EF4-FFF2-40B4-BE49-F238E27FC236}">
                    <a16:creationId xmlns:a16="http://schemas.microsoft.com/office/drawing/2014/main" id="{AAECBBE0-F03A-C05A-B61C-1C5AF9077D2F}"/>
                  </a:ext>
                </a:extLst>
              </p:cNvPr>
              <p:cNvSpPr/>
              <p:nvPr/>
            </p:nvSpPr>
            <p:spPr>
              <a:xfrm>
                <a:off x="10156455" y="5866699"/>
                <a:ext cx="218405" cy="106798"/>
              </a:xfrm>
              <a:custGeom>
                <a:avLst/>
                <a:gdLst>
                  <a:gd name="connsiteX0" fmla="*/ 30 w 218405"/>
                  <a:gd name="connsiteY0" fmla="*/ 39756 h 106798"/>
                  <a:gd name="connsiteX1" fmla="*/ 60215 w 218405"/>
                  <a:gd name="connsiteY1" fmla="*/ 500 h 106798"/>
                  <a:gd name="connsiteX2" fmla="*/ 135225 w 218405"/>
                  <a:gd name="connsiteY2" fmla="*/ 50058 h 106798"/>
                  <a:gd name="connsiteX3" fmla="*/ 201181 w 218405"/>
                  <a:gd name="connsiteY3" fmla="*/ 28929 h 106798"/>
                  <a:gd name="connsiteX4" fmla="*/ 217037 w 218405"/>
                  <a:gd name="connsiteY4" fmla="*/ 58380 h 106798"/>
                  <a:gd name="connsiteX5" fmla="*/ 199987 w 218405"/>
                  <a:gd name="connsiteY5" fmla="*/ 95040 h 106798"/>
                  <a:gd name="connsiteX6" fmla="*/ 176516 w 218405"/>
                  <a:gd name="connsiteY6" fmla="*/ 106057 h 106798"/>
                  <a:gd name="connsiteX7" fmla="*/ 134085 w 218405"/>
                  <a:gd name="connsiteY7" fmla="*/ 61175 h 106798"/>
                  <a:gd name="connsiteX8" fmla="*/ 38661 w 218405"/>
                  <a:gd name="connsiteY8" fmla="*/ 84611 h 106798"/>
                  <a:gd name="connsiteX9" fmla="*/ 8930 w 218405"/>
                  <a:gd name="connsiteY9" fmla="*/ 72590 h 106798"/>
                  <a:gd name="connsiteX10" fmla="*/ 30 w 218405"/>
                  <a:gd name="connsiteY10" fmla="*/ 39756 h 10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405" h="106798">
                    <a:moveTo>
                      <a:pt x="30" y="39756"/>
                    </a:moveTo>
                    <a:cubicBezTo>
                      <a:pt x="4417" y="15243"/>
                      <a:pt x="31181" y="-3951"/>
                      <a:pt x="60215" y="500"/>
                    </a:cubicBezTo>
                    <a:cubicBezTo>
                      <a:pt x="97146" y="6243"/>
                      <a:pt x="116565" y="47327"/>
                      <a:pt x="135225" y="50058"/>
                    </a:cubicBezTo>
                    <a:cubicBezTo>
                      <a:pt x="151036" y="52320"/>
                      <a:pt x="186356" y="26477"/>
                      <a:pt x="201181" y="28929"/>
                    </a:cubicBezTo>
                    <a:cubicBezTo>
                      <a:pt x="216938" y="31525"/>
                      <a:pt x="218647" y="48629"/>
                      <a:pt x="217037" y="58380"/>
                    </a:cubicBezTo>
                    <a:cubicBezTo>
                      <a:pt x="215427" y="68121"/>
                      <a:pt x="209367" y="85244"/>
                      <a:pt x="199987" y="95040"/>
                    </a:cubicBezTo>
                    <a:cubicBezTo>
                      <a:pt x="190608" y="104845"/>
                      <a:pt x="185226" y="108138"/>
                      <a:pt x="176516" y="106057"/>
                    </a:cubicBezTo>
                    <a:cubicBezTo>
                      <a:pt x="165327" y="103262"/>
                      <a:pt x="148467" y="64241"/>
                      <a:pt x="134085" y="61175"/>
                    </a:cubicBezTo>
                    <a:cubicBezTo>
                      <a:pt x="115914" y="57530"/>
                      <a:pt x="69830" y="89758"/>
                      <a:pt x="38661" y="84611"/>
                    </a:cubicBezTo>
                    <a:cubicBezTo>
                      <a:pt x="19766" y="81499"/>
                      <a:pt x="14565" y="77709"/>
                      <a:pt x="8930" y="72590"/>
                    </a:cubicBezTo>
                    <a:cubicBezTo>
                      <a:pt x="446" y="64422"/>
                      <a:pt x="-2593" y="53559"/>
                      <a:pt x="30" y="39756"/>
                    </a:cubicBezTo>
                    <a:close/>
                  </a:path>
                </a:pathLst>
              </a:custGeom>
              <a:solidFill>
                <a:srgbClr val="FFFFFF"/>
              </a:solidFill>
              <a:ln w="4752" cap="flat">
                <a:noFill/>
                <a:prstDash val="solid"/>
                <a:miter/>
              </a:ln>
            </p:spPr>
            <p:txBody>
              <a:bodyPr rtlCol="0" anchor="ctr"/>
              <a:lstStyle/>
              <a:p>
                <a:endParaRPr lang="en-NL"/>
              </a:p>
            </p:txBody>
          </p:sp>
        </p:grpSp>
        <p:grpSp>
          <p:nvGrpSpPr>
            <p:cNvPr id="146" name="Graphic 75">
              <a:extLst>
                <a:ext uri="{FF2B5EF4-FFF2-40B4-BE49-F238E27FC236}">
                  <a16:creationId xmlns:a16="http://schemas.microsoft.com/office/drawing/2014/main" id="{E8C58F33-239F-0704-B72D-06613574A05D}"/>
                </a:ext>
              </a:extLst>
            </p:cNvPr>
            <p:cNvGrpSpPr/>
            <p:nvPr/>
          </p:nvGrpSpPr>
          <p:grpSpPr>
            <a:xfrm>
              <a:off x="10332226" y="5299855"/>
              <a:ext cx="388046" cy="442434"/>
              <a:chOff x="10332226" y="5299855"/>
              <a:chExt cx="388046" cy="442434"/>
            </a:xfrm>
          </p:grpSpPr>
          <p:sp>
            <p:nvSpPr>
              <p:cNvPr id="147" name="Vrije vorm: vorm 146">
                <a:extLst>
                  <a:ext uri="{FF2B5EF4-FFF2-40B4-BE49-F238E27FC236}">
                    <a16:creationId xmlns:a16="http://schemas.microsoft.com/office/drawing/2014/main" id="{B5D5B5D6-4A00-4F09-8C0E-44C5C5A8421B}"/>
                  </a:ext>
                </a:extLst>
              </p:cNvPr>
              <p:cNvSpPr/>
              <p:nvPr/>
            </p:nvSpPr>
            <p:spPr>
              <a:xfrm>
                <a:off x="10332281" y="5299855"/>
                <a:ext cx="204161" cy="224080"/>
              </a:xfrm>
              <a:custGeom>
                <a:avLst/>
                <a:gdLst>
                  <a:gd name="connsiteX0" fmla="*/ 123199 w 204161"/>
                  <a:gd name="connsiteY0" fmla="*/ 23930 h 224080"/>
                  <a:gd name="connsiteX1" fmla="*/ 85238 w 204161"/>
                  <a:gd name="connsiteY1" fmla="*/ 17082 h 224080"/>
                  <a:gd name="connsiteX2" fmla="*/ 54204 w 204161"/>
                  <a:gd name="connsiteY2" fmla="*/ -104 h 224080"/>
                  <a:gd name="connsiteX3" fmla="*/ 50758 w 204161"/>
                  <a:gd name="connsiteY3" fmla="*/ 28371 h 224080"/>
                  <a:gd name="connsiteX4" fmla="*/ 28571 w 204161"/>
                  <a:gd name="connsiteY4" fmla="*/ 52974 h 224080"/>
                  <a:gd name="connsiteX5" fmla="*/ 3670 w 204161"/>
                  <a:gd name="connsiteY5" fmla="*/ 153593 h 224080"/>
                  <a:gd name="connsiteX6" fmla="*/ 131141 w 204161"/>
                  <a:gd name="connsiteY6" fmla="*/ 219442 h 224080"/>
                  <a:gd name="connsiteX7" fmla="*/ 198608 w 204161"/>
                  <a:gd name="connsiteY7" fmla="*/ 95694 h 224080"/>
                  <a:gd name="connsiteX8" fmla="*/ 123199 w 204161"/>
                  <a:gd name="connsiteY8" fmla="*/ 23930 h 22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61" h="224080">
                    <a:moveTo>
                      <a:pt x="123199" y="23930"/>
                    </a:moveTo>
                    <a:cubicBezTo>
                      <a:pt x="109659" y="20339"/>
                      <a:pt x="98136" y="20845"/>
                      <a:pt x="85238" y="17082"/>
                    </a:cubicBezTo>
                    <a:cubicBezTo>
                      <a:pt x="77233" y="14604"/>
                      <a:pt x="64741" y="6753"/>
                      <a:pt x="54204" y="-104"/>
                    </a:cubicBezTo>
                    <a:cubicBezTo>
                      <a:pt x="57253" y="15138"/>
                      <a:pt x="54584" y="22519"/>
                      <a:pt x="50758" y="28371"/>
                    </a:cubicBezTo>
                    <a:cubicBezTo>
                      <a:pt x="42482" y="40284"/>
                      <a:pt x="36413" y="44951"/>
                      <a:pt x="28571" y="52974"/>
                    </a:cubicBezTo>
                    <a:cubicBezTo>
                      <a:pt x="21878" y="59468"/>
                      <a:pt x="-13272" y="98354"/>
                      <a:pt x="3670" y="153593"/>
                    </a:cubicBezTo>
                    <a:cubicBezTo>
                      <a:pt x="20602" y="208832"/>
                      <a:pt x="79557" y="235262"/>
                      <a:pt x="131141" y="219442"/>
                    </a:cubicBezTo>
                    <a:cubicBezTo>
                      <a:pt x="182724" y="203631"/>
                      <a:pt x="216001" y="152444"/>
                      <a:pt x="198608" y="95694"/>
                    </a:cubicBezTo>
                    <a:cubicBezTo>
                      <a:pt x="181205" y="38936"/>
                      <a:pt x="131358" y="26110"/>
                      <a:pt x="123199" y="23930"/>
                    </a:cubicBezTo>
                    <a:close/>
                  </a:path>
                </a:pathLst>
              </a:custGeom>
              <a:solidFill>
                <a:srgbClr val="00598E"/>
              </a:solidFill>
              <a:ln w="4752" cap="flat">
                <a:noFill/>
                <a:prstDash val="solid"/>
                <a:miter/>
              </a:ln>
            </p:spPr>
            <p:txBody>
              <a:bodyPr rtlCol="0" anchor="ctr"/>
              <a:lstStyle/>
              <a:p>
                <a:endParaRPr lang="en-NL"/>
              </a:p>
            </p:txBody>
          </p:sp>
          <p:sp>
            <p:nvSpPr>
              <p:cNvPr id="148" name="Vrije vorm: vorm 147">
                <a:extLst>
                  <a:ext uri="{FF2B5EF4-FFF2-40B4-BE49-F238E27FC236}">
                    <a16:creationId xmlns:a16="http://schemas.microsoft.com/office/drawing/2014/main" id="{B5432F22-1C4C-79D4-4F5C-F4637AA36AF2}"/>
                  </a:ext>
                </a:extLst>
              </p:cNvPr>
              <p:cNvSpPr/>
              <p:nvPr/>
            </p:nvSpPr>
            <p:spPr>
              <a:xfrm>
                <a:off x="10462234" y="5460774"/>
                <a:ext cx="35942" cy="22037"/>
              </a:xfrm>
              <a:custGeom>
                <a:avLst/>
                <a:gdLst>
                  <a:gd name="connsiteX0" fmla="*/ 16588 w 35942"/>
                  <a:gd name="connsiteY0" fmla="*/ 1298 h 22037"/>
                  <a:gd name="connsiteX1" fmla="*/ 26836 w 35942"/>
                  <a:gd name="connsiteY1" fmla="*/ 276 h 22037"/>
                  <a:gd name="connsiteX2" fmla="*/ 34108 w 35942"/>
                  <a:gd name="connsiteY2" fmla="*/ 6481 h 22037"/>
                  <a:gd name="connsiteX3" fmla="*/ 33701 w 35942"/>
                  <a:gd name="connsiteY3" fmla="*/ 11293 h 22037"/>
                  <a:gd name="connsiteX4" fmla="*/ 29794 w 35942"/>
                  <a:gd name="connsiteY4" fmla="*/ 9928 h 22037"/>
                  <a:gd name="connsiteX5" fmla="*/ 17809 w 35942"/>
                  <a:gd name="connsiteY5" fmla="*/ 7512 h 22037"/>
                  <a:gd name="connsiteX6" fmla="*/ 6042 w 35942"/>
                  <a:gd name="connsiteY6" fmla="*/ 17209 h 22037"/>
                  <a:gd name="connsiteX7" fmla="*/ 533 w 35942"/>
                  <a:gd name="connsiteY7" fmla="*/ 21460 h 22037"/>
                  <a:gd name="connsiteX8" fmla="*/ 307 w 35942"/>
                  <a:gd name="connsiteY8" fmla="*/ 15436 h 22037"/>
                  <a:gd name="connsiteX9" fmla="*/ 7986 w 35942"/>
                  <a:gd name="connsiteY9" fmla="*/ 5342 h 22037"/>
                  <a:gd name="connsiteX10" fmla="*/ 16588 w 35942"/>
                  <a:gd name="connsiteY10" fmla="*/ 1298 h 2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942" h="22037">
                    <a:moveTo>
                      <a:pt x="16588" y="1298"/>
                    </a:moveTo>
                    <a:cubicBezTo>
                      <a:pt x="20016" y="249"/>
                      <a:pt x="23734" y="-646"/>
                      <a:pt x="26836" y="276"/>
                    </a:cubicBezTo>
                    <a:cubicBezTo>
                      <a:pt x="29930" y="1208"/>
                      <a:pt x="32589" y="4609"/>
                      <a:pt x="34108" y="6481"/>
                    </a:cubicBezTo>
                    <a:cubicBezTo>
                      <a:pt x="35619" y="8363"/>
                      <a:pt x="35158" y="9909"/>
                      <a:pt x="33701" y="11293"/>
                    </a:cubicBezTo>
                    <a:cubicBezTo>
                      <a:pt x="32480" y="12605"/>
                      <a:pt x="32127" y="12243"/>
                      <a:pt x="29794" y="9928"/>
                    </a:cubicBezTo>
                    <a:cubicBezTo>
                      <a:pt x="27460" y="7612"/>
                      <a:pt x="25289" y="5224"/>
                      <a:pt x="17809" y="7512"/>
                    </a:cubicBezTo>
                    <a:cubicBezTo>
                      <a:pt x="10329" y="9810"/>
                      <a:pt x="8746" y="13102"/>
                      <a:pt x="6042" y="17209"/>
                    </a:cubicBezTo>
                    <a:cubicBezTo>
                      <a:pt x="3328" y="21324"/>
                      <a:pt x="2370" y="22772"/>
                      <a:pt x="533" y="21460"/>
                    </a:cubicBezTo>
                    <a:cubicBezTo>
                      <a:pt x="-1303" y="20149"/>
                      <a:pt x="-1375" y="18294"/>
                      <a:pt x="307" y="15436"/>
                    </a:cubicBezTo>
                    <a:cubicBezTo>
                      <a:pt x="1999" y="12578"/>
                      <a:pt x="4830" y="7965"/>
                      <a:pt x="7986" y="5342"/>
                    </a:cubicBezTo>
                    <a:cubicBezTo>
                      <a:pt x="11152" y="2719"/>
                      <a:pt x="13160" y="2348"/>
                      <a:pt x="16588" y="1298"/>
                    </a:cubicBezTo>
                    <a:close/>
                  </a:path>
                </a:pathLst>
              </a:custGeom>
              <a:solidFill>
                <a:srgbClr val="FFFFFF"/>
              </a:solidFill>
              <a:ln w="4752" cap="flat">
                <a:noFill/>
                <a:prstDash val="solid"/>
                <a:miter/>
              </a:ln>
            </p:spPr>
            <p:txBody>
              <a:bodyPr rtlCol="0" anchor="ctr"/>
              <a:lstStyle/>
              <a:p>
                <a:endParaRPr lang="en-NL"/>
              </a:p>
            </p:txBody>
          </p:sp>
          <p:sp>
            <p:nvSpPr>
              <p:cNvPr id="149" name="Vrije vorm: vorm 148">
                <a:extLst>
                  <a:ext uri="{FF2B5EF4-FFF2-40B4-BE49-F238E27FC236}">
                    <a16:creationId xmlns:a16="http://schemas.microsoft.com/office/drawing/2014/main" id="{DC724CA4-DDDC-DC69-0DE9-A1C61F299E1B}"/>
                  </a:ext>
                </a:extLst>
              </p:cNvPr>
              <p:cNvSpPr/>
              <p:nvPr/>
            </p:nvSpPr>
            <p:spPr>
              <a:xfrm>
                <a:off x="10446641" y="5479434"/>
                <a:ext cx="60743" cy="27557"/>
              </a:xfrm>
              <a:custGeom>
                <a:avLst/>
                <a:gdLst>
                  <a:gd name="connsiteX0" fmla="*/ 4151 w 60743"/>
                  <a:gd name="connsiteY0" fmla="*/ 17931 h 27557"/>
                  <a:gd name="connsiteX1" fmla="*/ 30472 w 60743"/>
                  <a:gd name="connsiteY1" fmla="*/ 16674 h 27557"/>
                  <a:gd name="connsiteX2" fmla="*/ 55907 w 60743"/>
                  <a:gd name="connsiteY2" fmla="*/ 1125 h 27557"/>
                  <a:gd name="connsiteX3" fmla="*/ 59091 w 60743"/>
                  <a:gd name="connsiteY3" fmla="*/ 836 h 27557"/>
                  <a:gd name="connsiteX4" fmla="*/ 59353 w 60743"/>
                  <a:gd name="connsiteY4" fmla="*/ 4752 h 27557"/>
                  <a:gd name="connsiteX5" fmla="*/ 39617 w 60743"/>
                  <a:gd name="connsiteY5" fmla="*/ 20645 h 27557"/>
                  <a:gd name="connsiteX6" fmla="*/ 922 w 60743"/>
                  <a:gd name="connsiteY6" fmla="*/ 25014 h 27557"/>
                  <a:gd name="connsiteX7" fmla="*/ -461 w 60743"/>
                  <a:gd name="connsiteY7" fmla="*/ 20509 h 27557"/>
                  <a:gd name="connsiteX8" fmla="*/ 2279 w 60743"/>
                  <a:gd name="connsiteY8" fmla="*/ 18040 h 27557"/>
                  <a:gd name="connsiteX9" fmla="*/ 4151 w 60743"/>
                  <a:gd name="connsiteY9" fmla="*/ 17931 h 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43" h="27557">
                    <a:moveTo>
                      <a:pt x="4151" y="17931"/>
                    </a:moveTo>
                    <a:cubicBezTo>
                      <a:pt x="9488" y="20048"/>
                      <a:pt x="16769" y="20871"/>
                      <a:pt x="30472" y="16674"/>
                    </a:cubicBezTo>
                    <a:cubicBezTo>
                      <a:pt x="44176" y="12468"/>
                      <a:pt x="52605" y="5639"/>
                      <a:pt x="55907" y="1125"/>
                    </a:cubicBezTo>
                    <a:cubicBezTo>
                      <a:pt x="57390" y="-946"/>
                      <a:pt x="58629" y="40"/>
                      <a:pt x="59091" y="836"/>
                    </a:cubicBezTo>
                    <a:cubicBezTo>
                      <a:pt x="59552" y="1632"/>
                      <a:pt x="60375" y="2789"/>
                      <a:pt x="59353" y="4752"/>
                    </a:cubicBezTo>
                    <a:cubicBezTo>
                      <a:pt x="58602" y="6172"/>
                      <a:pt x="50886" y="16032"/>
                      <a:pt x="39617" y="20645"/>
                    </a:cubicBezTo>
                    <a:cubicBezTo>
                      <a:pt x="28356" y="25258"/>
                      <a:pt x="12970" y="30694"/>
                      <a:pt x="922" y="25014"/>
                    </a:cubicBezTo>
                    <a:cubicBezTo>
                      <a:pt x="-1022" y="23982"/>
                      <a:pt x="-1285" y="21694"/>
                      <a:pt x="-461" y="20509"/>
                    </a:cubicBezTo>
                    <a:cubicBezTo>
                      <a:pt x="361" y="19315"/>
                      <a:pt x="1021" y="18429"/>
                      <a:pt x="2279" y="18040"/>
                    </a:cubicBezTo>
                    <a:cubicBezTo>
                      <a:pt x="3536" y="17651"/>
                      <a:pt x="3364" y="17705"/>
                      <a:pt x="4151" y="17931"/>
                    </a:cubicBezTo>
                    <a:close/>
                  </a:path>
                </a:pathLst>
              </a:custGeom>
              <a:solidFill>
                <a:srgbClr val="FFFFFF"/>
              </a:solidFill>
              <a:ln w="4752" cap="flat">
                <a:noFill/>
                <a:prstDash val="solid"/>
                <a:miter/>
              </a:ln>
            </p:spPr>
            <p:txBody>
              <a:bodyPr rtlCol="0" anchor="ctr"/>
              <a:lstStyle/>
              <a:p>
                <a:endParaRPr lang="en-NL"/>
              </a:p>
            </p:txBody>
          </p:sp>
          <p:sp>
            <p:nvSpPr>
              <p:cNvPr id="150" name="Vrije vorm: vorm 149">
                <a:extLst>
                  <a:ext uri="{FF2B5EF4-FFF2-40B4-BE49-F238E27FC236}">
                    <a16:creationId xmlns:a16="http://schemas.microsoft.com/office/drawing/2014/main" id="{8A1F582E-D0D9-776B-2C46-9052159316C4}"/>
                  </a:ext>
                </a:extLst>
              </p:cNvPr>
              <p:cNvSpPr/>
              <p:nvPr/>
            </p:nvSpPr>
            <p:spPr>
              <a:xfrm>
                <a:off x="10332226" y="5299864"/>
                <a:ext cx="165053" cy="199830"/>
              </a:xfrm>
              <a:custGeom>
                <a:avLst/>
                <a:gdLst>
                  <a:gd name="connsiteX0" fmla="*/ 61108 w 165053"/>
                  <a:gd name="connsiteY0" fmla="*/ 197327 h 199830"/>
                  <a:gd name="connsiteX1" fmla="*/ 91852 w 165053"/>
                  <a:gd name="connsiteY1" fmla="*/ 177591 h 199830"/>
                  <a:gd name="connsiteX2" fmla="*/ 163904 w 165053"/>
                  <a:gd name="connsiteY2" fmla="*/ 74928 h 199830"/>
                  <a:gd name="connsiteX3" fmla="*/ 156623 w 165053"/>
                  <a:gd name="connsiteY3" fmla="*/ 42021 h 199830"/>
                  <a:gd name="connsiteX4" fmla="*/ 152878 w 165053"/>
                  <a:gd name="connsiteY4" fmla="*/ 36422 h 199830"/>
                  <a:gd name="connsiteX5" fmla="*/ 123220 w 165053"/>
                  <a:gd name="connsiteY5" fmla="*/ 23931 h 199830"/>
                  <a:gd name="connsiteX6" fmla="*/ 85267 w 165053"/>
                  <a:gd name="connsiteY6" fmla="*/ 17083 h 199830"/>
                  <a:gd name="connsiteX7" fmla="*/ 54234 w 165053"/>
                  <a:gd name="connsiteY7" fmla="*/ -103 h 199830"/>
                  <a:gd name="connsiteX8" fmla="*/ 50788 w 165053"/>
                  <a:gd name="connsiteY8" fmla="*/ 28372 h 199830"/>
                  <a:gd name="connsiteX9" fmla="*/ 28600 w 165053"/>
                  <a:gd name="connsiteY9" fmla="*/ 52975 h 199830"/>
                  <a:gd name="connsiteX10" fmla="*/ 3663 w 165053"/>
                  <a:gd name="connsiteY10" fmla="*/ 153576 h 199830"/>
                  <a:gd name="connsiteX11" fmla="*/ 31133 w 165053"/>
                  <a:gd name="connsiteY11" fmla="*/ 197246 h 199830"/>
                  <a:gd name="connsiteX12" fmla="*/ 33222 w 165053"/>
                  <a:gd name="connsiteY12" fmla="*/ 196513 h 199830"/>
                  <a:gd name="connsiteX13" fmla="*/ 61108 w 165053"/>
                  <a:gd name="connsiteY13" fmla="*/ 197327 h 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053" h="199830">
                    <a:moveTo>
                      <a:pt x="61108" y="197327"/>
                    </a:moveTo>
                    <a:cubicBezTo>
                      <a:pt x="77317" y="192108"/>
                      <a:pt x="79460" y="188418"/>
                      <a:pt x="91852" y="177591"/>
                    </a:cubicBezTo>
                    <a:cubicBezTo>
                      <a:pt x="158721" y="119141"/>
                      <a:pt x="163370" y="83050"/>
                      <a:pt x="163904" y="74928"/>
                    </a:cubicBezTo>
                    <a:cubicBezTo>
                      <a:pt x="164438" y="66796"/>
                      <a:pt x="164908" y="53753"/>
                      <a:pt x="156623" y="42021"/>
                    </a:cubicBezTo>
                    <a:cubicBezTo>
                      <a:pt x="155031" y="39760"/>
                      <a:pt x="153810" y="37915"/>
                      <a:pt x="152878" y="36422"/>
                    </a:cubicBezTo>
                    <a:cubicBezTo>
                      <a:pt x="139049" y="28073"/>
                      <a:pt x="126892" y="24898"/>
                      <a:pt x="123220" y="23931"/>
                    </a:cubicBezTo>
                    <a:cubicBezTo>
                      <a:pt x="109915" y="20267"/>
                      <a:pt x="98138" y="20846"/>
                      <a:pt x="85267" y="17083"/>
                    </a:cubicBezTo>
                    <a:cubicBezTo>
                      <a:pt x="77335" y="14831"/>
                      <a:pt x="64771" y="6754"/>
                      <a:pt x="54234" y="-103"/>
                    </a:cubicBezTo>
                    <a:cubicBezTo>
                      <a:pt x="57282" y="15139"/>
                      <a:pt x="54903" y="22646"/>
                      <a:pt x="50788" y="28372"/>
                    </a:cubicBezTo>
                    <a:cubicBezTo>
                      <a:pt x="42502" y="40284"/>
                      <a:pt x="36442" y="44952"/>
                      <a:pt x="28600" y="52975"/>
                    </a:cubicBezTo>
                    <a:cubicBezTo>
                      <a:pt x="21961" y="59668"/>
                      <a:pt x="-13278" y="98328"/>
                      <a:pt x="3663" y="153576"/>
                    </a:cubicBezTo>
                    <a:cubicBezTo>
                      <a:pt x="9072" y="171214"/>
                      <a:pt x="18759" y="185921"/>
                      <a:pt x="31133" y="197246"/>
                    </a:cubicBezTo>
                    <a:lnTo>
                      <a:pt x="33222" y="196513"/>
                    </a:lnTo>
                    <a:cubicBezTo>
                      <a:pt x="38948" y="199191"/>
                      <a:pt x="47477" y="201760"/>
                      <a:pt x="61108" y="197327"/>
                    </a:cubicBezTo>
                    <a:close/>
                  </a:path>
                </a:pathLst>
              </a:custGeom>
              <a:solidFill>
                <a:srgbClr val="0073BA"/>
              </a:solidFill>
              <a:ln w="4752" cap="flat">
                <a:noFill/>
                <a:prstDash val="solid"/>
                <a:miter/>
              </a:ln>
            </p:spPr>
            <p:txBody>
              <a:bodyPr rtlCol="0" anchor="ctr"/>
              <a:lstStyle/>
              <a:p>
                <a:endParaRPr lang="en-NL"/>
              </a:p>
            </p:txBody>
          </p:sp>
          <p:sp>
            <p:nvSpPr>
              <p:cNvPr id="151" name="Vrije vorm: vorm 150">
                <a:extLst>
                  <a:ext uri="{FF2B5EF4-FFF2-40B4-BE49-F238E27FC236}">
                    <a16:creationId xmlns:a16="http://schemas.microsoft.com/office/drawing/2014/main" id="{C45D7A20-0BAB-8459-2266-6A122C060B86}"/>
                  </a:ext>
                </a:extLst>
              </p:cNvPr>
              <p:cNvSpPr/>
              <p:nvPr/>
            </p:nvSpPr>
            <p:spPr>
              <a:xfrm>
                <a:off x="10332226" y="5299873"/>
                <a:ext cx="204151" cy="224051"/>
              </a:xfrm>
              <a:custGeom>
                <a:avLst/>
                <a:gdLst>
                  <a:gd name="connsiteX0" fmla="*/ 123192 w 204151"/>
                  <a:gd name="connsiteY0" fmla="*/ 23930 h 224051"/>
                  <a:gd name="connsiteX1" fmla="*/ 85238 w 204151"/>
                  <a:gd name="connsiteY1" fmla="*/ 17082 h 224051"/>
                  <a:gd name="connsiteX2" fmla="*/ 54205 w 204151"/>
                  <a:gd name="connsiteY2" fmla="*/ -104 h 224051"/>
                  <a:gd name="connsiteX3" fmla="*/ 50759 w 204151"/>
                  <a:gd name="connsiteY3" fmla="*/ 28371 h 224051"/>
                  <a:gd name="connsiteX4" fmla="*/ 28563 w 204151"/>
                  <a:gd name="connsiteY4" fmla="*/ 52974 h 224051"/>
                  <a:gd name="connsiteX5" fmla="*/ 3662 w 204151"/>
                  <a:gd name="connsiteY5" fmla="*/ 153566 h 224051"/>
                  <a:gd name="connsiteX6" fmla="*/ 31131 w 204151"/>
                  <a:gd name="connsiteY6" fmla="*/ 197236 h 224051"/>
                  <a:gd name="connsiteX7" fmla="*/ 131133 w 204151"/>
                  <a:gd name="connsiteY7" fmla="*/ 219415 h 224051"/>
                  <a:gd name="connsiteX8" fmla="*/ 198591 w 204151"/>
                  <a:gd name="connsiteY8" fmla="*/ 95667 h 224051"/>
                  <a:gd name="connsiteX9" fmla="*/ 152850 w 204151"/>
                  <a:gd name="connsiteY9" fmla="*/ 36421 h 224051"/>
                  <a:gd name="connsiteX10" fmla="*/ 123192 w 204151"/>
                  <a:gd name="connsiteY10" fmla="*/ 23930 h 224051"/>
                  <a:gd name="connsiteX11" fmla="*/ 156902 w 204151"/>
                  <a:gd name="connsiteY11" fmla="*/ 40989 h 224051"/>
                  <a:gd name="connsiteX12" fmla="*/ 196998 w 204151"/>
                  <a:gd name="connsiteY12" fmla="*/ 96156 h 224051"/>
                  <a:gd name="connsiteX13" fmla="*/ 201005 w 204151"/>
                  <a:gd name="connsiteY13" fmla="*/ 136525 h 224051"/>
                  <a:gd name="connsiteX14" fmla="*/ 189319 w 204151"/>
                  <a:gd name="connsiteY14" fmla="*/ 172063 h 224051"/>
                  <a:gd name="connsiteX15" fmla="*/ 130681 w 204151"/>
                  <a:gd name="connsiteY15" fmla="*/ 217841 h 224051"/>
                  <a:gd name="connsiteX16" fmla="*/ 92013 w 204151"/>
                  <a:gd name="connsiteY16" fmla="*/ 221921 h 224051"/>
                  <a:gd name="connsiteX17" fmla="*/ 55200 w 204151"/>
                  <a:gd name="connsiteY17" fmla="*/ 211654 h 224051"/>
                  <a:gd name="connsiteX18" fmla="*/ 5254 w 204151"/>
                  <a:gd name="connsiteY18" fmla="*/ 153068 h 224051"/>
                  <a:gd name="connsiteX19" fmla="*/ 8809 w 204151"/>
                  <a:gd name="connsiteY19" fmla="*/ 85708 h 224051"/>
                  <a:gd name="connsiteX20" fmla="*/ 29730 w 204151"/>
                  <a:gd name="connsiteY20" fmla="*/ 54123 h 224051"/>
                  <a:gd name="connsiteX21" fmla="*/ 35138 w 204151"/>
                  <a:gd name="connsiteY21" fmla="*/ 48741 h 224051"/>
                  <a:gd name="connsiteX22" fmla="*/ 52098 w 204151"/>
                  <a:gd name="connsiteY22" fmla="*/ 29303 h 224051"/>
                  <a:gd name="connsiteX23" fmla="*/ 56494 w 204151"/>
                  <a:gd name="connsiteY23" fmla="*/ 3379 h 224051"/>
                  <a:gd name="connsiteX24" fmla="*/ 84768 w 204151"/>
                  <a:gd name="connsiteY24" fmla="*/ 18692 h 224051"/>
                  <a:gd name="connsiteX25" fmla="*/ 104233 w 204151"/>
                  <a:gd name="connsiteY25" fmla="*/ 22283 h 224051"/>
                  <a:gd name="connsiteX26" fmla="*/ 122703 w 204151"/>
                  <a:gd name="connsiteY26" fmla="*/ 25585 h 224051"/>
                  <a:gd name="connsiteX27" fmla="*/ 122938 w 204151"/>
                  <a:gd name="connsiteY27" fmla="*/ 25639 h 224051"/>
                  <a:gd name="connsiteX28" fmla="*/ 156902 w 204151"/>
                  <a:gd name="connsiteY28" fmla="*/ 40989 h 2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151" h="224051">
                    <a:moveTo>
                      <a:pt x="123192" y="23930"/>
                    </a:moveTo>
                    <a:cubicBezTo>
                      <a:pt x="109886" y="20266"/>
                      <a:pt x="98137" y="20836"/>
                      <a:pt x="85238" y="17082"/>
                    </a:cubicBezTo>
                    <a:cubicBezTo>
                      <a:pt x="77306" y="14830"/>
                      <a:pt x="64743" y="6753"/>
                      <a:pt x="54205" y="-104"/>
                    </a:cubicBezTo>
                    <a:cubicBezTo>
                      <a:pt x="57253" y="15138"/>
                      <a:pt x="54866" y="22645"/>
                      <a:pt x="50759" y="28371"/>
                    </a:cubicBezTo>
                    <a:cubicBezTo>
                      <a:pt x="42474" y="40284"/>
                      <a:pt x="36413" y="44951"/>
                      <a:pt x="28563" y="52974"/>
                    </a:cubicBezTo>
                    <a:cubicBezTo>
                      <a:pt x="21960" y="59658"/>
                      <a:pt x="-13279" y="98318"/>
                      <a:pt x="3662" y="153566"/>
                    </a:cubicBezTo>
                    <a:cubicBezTo>
                      <a:pt x="9071" y="171204"/>
                      <a:pt x="18758" y="185911"/>
                      <a:pt x="31131" y="197236"/>
                    </a:cubicBezTo>
                    <a:cubicBezTo>
                      <a:pt x="57498" y="221378"/>
                      <a:pt x="96020" y="230179"/>
                      <a:pt x="131133" y="219415"/>
                    </a:cubicBezTo>
                    <a:cubicBezTo>
                      <a:pt x="182744" y="203595"/>
                      <a:pt x="215993" y="152417"/>
                      <a:pt x="198591" y="95667"/>
                    </a:cubicBezTo>
                    <a:cubicBezTo>
                      <a:pt x="189039" y="64516"/>
                      <a:pt x="169709" y="46588"/>
                      <a:pt x="152850" y="36421"/>
                    </a:cubicBezTo>
                    <a:cubicBezTo>
                      <a:pt x="139011" y="28045"/>
                      <a:pt x="126863" y="24898"/>
                      <a:pt x="123192" y="23930"/>
                    </a:cubicBezTo>
                    <a:close/>
                    <a:moveTo>
                      <a:pt x="156902" y="40989"/>
                    </a:moveTo>
                    <a:cubicBezTo>
                      <a:pt x="176340" y="54267"/>
                      <a:pt x="189835" y="72801"/>
                      <a:pt x="196998" y="96156"/>
                    </a:cubicBezTo>
                    <a:cubicBezTo>
                      <a:pt x="201141" y="109687"/>
                      <a:pt x="202497" y="123264"/>
                      <a:pt x="201005" y="136525"/>
                    </a:cubicBezTo>
                    <a:cubicBezTo>
                      <a:pt x="199576" y="149079"/>
                      <a:pt x="195651" y="161028"/>
                      <a:pt x="189319" y="172063"/>
                    </a:cubicBezTo>
                    <a:cubicBezTo>
                      <a:pt x="176783" y="193835"/>
                      <a:pt x="155970" y="210080"/>
                      <a:pt x="130681" y="217841"/>
                    </a:cubicBezTo>
                    <a:cubicBezTo>
                      <a:pt x="118171" y="221676"/>
                      <a:pt x="105165" y="223042"/>
                      <a:pt x="92013" y="221921"/>
                    </a:cubicBezTo>
                    <a:cubicBezTo>
                      <a:pt x="79088" y="220817"/>
                      <a:pt x="66723" y="217362"/>
                      <a:pt x="55200" y="211654"/>
                    </a:cubicBezTo>
                    <a:cubicBezTo>
                      <a:pt x="30869" y="199624"/>
                      <a:pt x="13150" y="178820"/>
                      <a:pt x="5254" y="153068"/>
                    </a:cubicBezTo>
                    <a:cubicBezTo>
                      <a:pt x="-1774" y="130148"/>
                      <a:pt x="-571" y="107480"/>
                      <a:pt x="8809" y="85708"/>
                    </a:cubicBezTo>
                    <a:cubicBezTo>
                      <a:pt x="15981" y="69083"/>
                      <a:pt x="25849" y="58057"/>
                      <a:pt x="29730" y="54123"/>
                    </a:cubicBezTo>
                    <a:cubicBezTo>
                      <a:pt x="31638" y="52196"/>
                      <a:pt x="33411" y="50432"/>
                      <a:pt x="35138" y="48741"/>
                    </a:cubicBezTo>
                    <a:cubicBezTo>
                      <a:pt x="40574" y="43458"/>
                      <a:pt x="45721" y="38438"/>
                      <a:pt x="52098" y="29303"/>
                    </a:cubicBezTo>
                    <a:cubicBezTo>
                      <a:pt x="55544" y="24527"/>
                      <a:pt x="58656" y="17670"/>
                      <a:pt x="56494" y="3379"/>
                    </a:cubicBezTo>
                    <a:cubicBezTo>
                      <a:pt x="66154" y="9629"/>
                      <a:pt x="77243" y="16567"/>
                      <a:pt x="84768" y="18692"/>
                    </a:cubicBezTo>
                    <a:cubicBezTo>
                      <a:pt x="91461" y="20673"/>
                      <a:pt x="97956" y="21488"/>
                      <a:pt x="104233" y="22283"/>
                    </a:cubicBezTo>
                    <a:cubicBezTo>
                      <a:pt x="110176" y="23025"/>
                      <a:pt x="116317" y="23821"/>
                      <a:pt x="122703" y="25585"/>
                    </a:cubicBezTo>
                    <a:cubicBezTo>
                      <a:pt x="122703" y="25585"/>
                      <a:pt x="122938" y="25639"/>
                      <a:pt x="122938" y="25639"/>
                    </a:cubicBezTo>
                    <a:cubicBezTo>
                      <a:pt x="141589" y="30569"/>
                      <a:pt x="153121" y="38429"/>
                      <a:pt x="156902" y="40989"/>
                    </a:cubicBezTo>
                    <a:close/>
                  </a:path>
                </a:pathLst>
              </a:custGeom>
              <a:solidFill>
                <a:srgbClr val="004975"/>
              </a:solidFill>
              <a:ln w="4752" cap="flat">
                <a:noFill/>
                <a:prstDash val="solid"/>
                <a:miter/>
              </a:ln>
            </p:spPr>
            <p:txBody>
              <a:bodyPr rtlCol="0" anchor="ctr"/>
              <a:lstStyle/>
              <a:p>
                <a:endParaRPr lang="en-NL"/>
              </a:p>
            </p:txBody>
          </p:sp>
          <p:sp>
            <p:nvSpPr>
              <p:cNvPr id="152" name="Vrije vorm: vorm 151">
                <a:extLst>
                  <a:ext uri="{FF2B5EF4-FFF2-40B4-BE49-F238E27FC236}">
                    <a16:creationId xmlns:a16="http://schemas.microsoft.com/office/drawing/2014/main" id="{DB0377D4-1ADC-9F1B-2EBE-4083BD2FFFA6}"/>
                  </a:ext>
                </a:extLst>
              </p:cNvPr>
              <p:cNvSpPr/>
              <p:nvPr/>
            </p:nvSpPr>
            <p:spPr>
              <a:xfrm>
                <a:off x="10337445" y="5303790"/>
                <a:ext cx="60001" cy="103264"/>
              </a:xfrm>
              <a:custGeom>
                <a:avLst/>
                <a:gdLst>
                  <a:gd name="connsiteX0" fmla="*/ 51379 w 60001"/>
                  <a:gd name="connsiteY0" fmla="*/ -99 h 103264"/>
                  <a:gd name="connsiteX1" fmla="*/ 58606 w 60001"/>
                  <a:gd name="connsiteY1" fmla="*/ 14301 h 103264"/>
                  <a:gd name="connsiteX2" fmla="*/ 57051 w 60001"/>
                  <a:gd name="connsiteY2" fmla="*/ 25336 h 103264"/>
                  <a:gd name="connsiteX3" fmla="*/ 55766 w 60001"/>
                  <a:gd name="connsiteY3" fmla="*/ 28068 h 103264"/>
                  <a:gd name="connsiteX4" fmla="*/ 58760 w 60001"/>
                  <a:gd name="connsiteY4" fmla="*/ 30899 h 103264"/>
                  <a:gd name="connsiteX5" fmla="*/ 51985 w 60001"/>
                  <a:gd name="connsiteY5" fmla="*/ 53123 h 103264"/>
                  <a:gd name="connsiteX6" fmla="*/ 20210 w 60001"/>
                  <a:gd name="connsiteY6" fmla="*/ 93103 h 103264"/>
                  <a:gd name="connsiteX7" fmla="*/ 728 w 60001"/>
                  <a:gd name="connsiteY7" fmla="*/ 102103 h 103264"/>
                  <a:gd name="connsiteX8" fmla="*/ 3649 w 60001"/>
                  <a:gd name="connsiteY8" fmla="*/ 81064 h 103264"/>
                  <a:gd name="connsiteX9" fmla="*/ 30060 w 60001"/>
                  <a:gd name="connsiteY9" fmla="*/ 49541 h 103264"/>
                  <a:gd name="connsiteX10" fmla="*/ 54618 w 60001"/>
                  <a:gd name="connsiteY10" fmla="*/ 18118 h 103264"/>
                  <a:gd name="connsiteX11" fmla="*/ 53776 w 60001"/>
                  <a:gd name="connsiteY11" fmla="*/ 9254 h 1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01" h="103264">
                    <a:moveTo>
                      <a:pt x="51379" y="-99"/>
                    </a:moveTo>
                    <a:cubicBezTo>
                      <a:pt x="57069" y="7779"/>
                      <a:pt x="58018" y="12393"/>
                      <a:pt x="58606" y="14301"/>
                    </a:cubicBezTo>
                    <a:cubicBezTo>
                      <a:pt x="59194" y="16219"/>
                      <a:pt x="59692" y="21718"/>
                      <a:pt x="57051" y="25336"/>
                    </a:cubicBezTo>
                    <a:cubicBezTo>
                      <a:pt x="55902" y="26874"/>
                      <a:pt x="55703" y="27869"/>
                      <a:pt x="55766" y="28068"/>
                    </a:cubicBezTo>
                    <a:cubicBezTo>
                      <a:pt x="56029" y="28927"/>
                      <a:pt x="58163" y="28963"/>
                      <a:pt x="58760" y="30899"/>
                    </a:cubicBezTo>
                    <a:cubicBezTo>
                      <a:pt x="59475" y="33242"/>
                      <a:pt x="59846" y="38316"/>
                      <a:pt x="51985" y="53123"/>
                    </a:cubicBezTo>
                    <a:cubicBezTo>
                      <a:pt x="44125" y="67930"/>
                      <a:pt x="30920" y="83008"/>
                      <a:pt x="20210" y="93103"/>
                    </a:cubicBezTo>
                    <a:cubicBezTo>
                      <a:pt x="9501" y="103188"/>
                      <a:pt x="3360" y="104572"/>
                      <a:pt x="728" y="102103"/>
                    </a:cubicBezTo>
                    <a:cubicBezTo>
                      <a:pt x="-1905" y="99625"/>
                      <a:pt x="-1597" y="92262"/>
                      <a:pt x="3649" y="81064"/>
                    </a:cubicBezTo>
                    <a:cubicBezTo>
                      <a:pt x="8895" y="69866"/>
                      <a:pt x="30060" y="49541"/>
                      <a:pt x="30060" y="49541"/>
                    </a:cubicBezTo>
                    <a:lnTo>
                      <a:pt x="54618" y="18118"/>
                    </a:lnTo>
                    <a:lnTo>
                      <a:pt x="53776" y="9254"/>
                    </a:lnTo>
                  </a:path>
                </a:pathLst>
              </a:custGeom>
              <a:solidFill>
                <a:srgbClr val="93C5E4"/>
              </a:solidFill>
              <a:ln w="4752" cap="flat">
                <a:noFill/>
                <a:prstDash val="solid"/>
                <a:miter/>
              </a:ln>
            </p:spPr>
            <p:txBody>
              <a:bodyPr rtlCol="0" anchor="ctr"/>
              <a:lstStyle/>
              <a:p>
                <a:endParaRPr lang="en-NL"/>
              </a:p>
            </p:txBody>
          </p:sp>
          <p:sp>
            <p:nvSpPr>
              <p:cNvPr id="153" name="Vrije vorm: vorm 152">
                <a:extLst>
                  <a:ext uri="{FF2B5EF4-FFF2-40B4-BE49-F238E27FC236}">
                    <a16:creationId xmlns:a16="http://schemas.microsoft.com/office/drawing/2014/main" id="{75232683-685D-820C-F29F-C2AE6F7F87D4}"/>
                  </a:ext>
                </a:extLst>
              </p:cNvPr>
              <p:cNvSpPr/>
              <p:nvPr/>
            </p:nvSpPr>
            <p:spPr>
              <a:xfrm>
                <a:off x="10339992" y="5303563"/>
                <a:ext cx="56098" cy="94094"/>
              </a:xfrm>
              <a:custGeom>
                <a:avLst/>
                <a:gdLst>
                  <a:gd name="connsiteX0" fmla="*/ 48760 w 56098"/>
                  <a:gd name="connsiteY0" fmla="*/ -99 h 94094"/>
                  <a:gd name="connsiteX1" fmla="*/ 43794 w 56098"/>
                  <a:gd name="connsiteY1" fmla="*/ 26476 h 94094"/>
                  <a:gd name="connsiteX2" fmla="*/ 26545 w 56098"/>
                  <a:gd name="connsiteY2" fmla="*/ 45815 h 94094"/>
                  <a:gd name="connsiteX3" fmla="*/ -463 w 56098"/>
                  <a:gd name="connsiteY3" fmla="*/ 86889 h 94094"/>
                  <a:gd name="connsiteX4" fmla="*/ 2404 w 56098"/>
                  <a:gd name="connsiteY4" fmla="*/ 93972 h 94094"/>
                  <a:gd name="connsiteX5" fmla="*/ 23461 w 56098"/>
                  <a:gd name="connsiteY5" fmla="*/ 78622 h 94094"/>
                  <a:gd name="connsiteX6" fmla="*/ 47340 w 56098"/>
                  <a:gd name="connsiteY6" fmla="*/ 44874 h 94094"/>
                  <a:gd name="connsiteX7" fmla="*/ 49954 w 56098"/>
                  <a:gd name="connsiteY7" fmla="*/ 34237 h 94094"/>
                  <a:gd name="connsiteX8" fmla="*/ 46363 w 56098"/>
                  <a:gd name="connsiteY8" fmla="*/ 32519 h 94094"/>
                  <a:gd name="connsiteX9" fmla="*/ 45974 w 56098"/>
                  <a:gd name="connsiteY9" fmla="*/ 31234 h 94094"/>
                  <a:gd name="connsiteX10" fmla="*/ 51473 w 56098"/>
                  <a:gd name="connsiteY10" fmla="*/ 25554 h 94094"/>
                  <a:gd name="connsiteX11" fmla="*/ 54874 w 56098"/>
                  <a:gd name="connsiteY11" fmla="*/ 13732 h 94094"/>
                  <a:gd name="connsiteX12" fmla="*/ 48760 w 56098"/>
                  <a:gd name="connsiteY12" fmla="*/ -99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98" h="94094">
                    <a:moveTo>
                      <a:pt x="48760" y="-99"/>
                    </a:moveTo>
                    <a:cubicBezTo>
                      <a:pt x="51157" y="14627"/>
                      <a:pt x="48181" y="20226"/>
                      <a:pt x="43794" y="26476"/>
                    </a:cubicBezTo>
                    <a:cubicBezTo>
                      <a:pt x="36377" y="36706"/>
                      <a:pt x="28327" y="44078"/>
                      <a:pt x="26545" y="45815"/>
                    </a:cubicBezTo>
                    <a:cubicBezTo>
                      <a:pt x="21842" y="50320"/>
                      <a:pt x="5127" y="67623"/>
                      <a:pt x="-463" y="86889"/>
                    </a:cubicBezTo>
                    <a:cubicBezTo>
                      <a:pt x="-2154" y="92778"/>
                      <a:pt x="1645" y="93737"/>
                      <a:pt x="2404" y="93972"/>
                    </a:cubicBezTo>
                    <a:cubicBezTo>
                      <a:pt x="3164" y="94216"/>
                      <a:pt x="10735" y="92823"/>
                      <a:pt x="23461" y="78622"/>
                    </a:cubicBezTo>
                    <a:cubicBezTo>
                      <a:pt x="36187" y="64412"/>
                      <a:pt x="41370" y="56760"/>
                      <a:pt x="47340" y="44874"/>
                    </a:cubicBezTo>
                    <a:cubicBezTo>
                      <a:pt x="50542" y="38515"/>
                      <a:pt x="50343" y="35522"/>
                      <a:pt x="49954" y="34237"/>
                    </a:cubicBezTo>
                    <a:cubicBezTo>
                      <a:pt x="49492" y="32754"/>
                      <a:pt x="48208" y="32428"/>
                      <a:pt x="46363" y="32519"/>
                    </a:cubicBezTo>
                    <a:cubicBezTo>
                      <a:pt x="45440" y="32555"/>
                      <a:pt x="45088" y="32229"/>
                      <a:pt x="45974" y="31234"/>
                    </a:cubicBezTo>
                    <a:cubicBezTo>
                      <a:pt x="46851" y="30248"/>
                      <a:pt x="50650" y="26739"/>
                      <a:pt x="51473" y="25554"/>
                    </a:cubicBezTo>
                    <a:cubicBezTo>
                      <a:pt x="52296" y="24360"/>
                      <a:pt x="56385" y="19367"/>
                      <a:pt x="54874" y="13732"/>
                    </a:cubicBezTo>
                    <a:cubicBezTo>
                      <a:pt x="53373" y="8105"/>
                      <a:pt x="51790" y="4379"/>
                      <a:pt x="48760" y="-99"/>
                    </a:cubicBezTo>
                    <a:close/>
                  </a:path>
                </a:pathLst>
              </a:custGeom>
              <a:solidFill>
                <a:srgbClr val="FFFFFF"/>
              </a:solidFill>
              <a:ln w="4752" cap="flat">
                <a:noFill/>
                <a:prstDash val="solid"/>
                <a:miter/>
              </a:ln>
            </p:spPr>
            <p:txBody>
              <a:bodyPr rtlCol="0" anchor="ctr"/>
              <a:lstStyle/>
              <a:p>
                <a:endParaRPr lang="en-NL"/>
              </a:p>
            </p:txBody>
          </p:sp>
          <p:sp>
            <p:nvSpPr>
              <p:cNvPr id="154" name="Vrije vorm: vorm 153">
                <a:extLst>
                  <a:ext uri="{FF2B5EF4-FFF2-40B4-BE49-F238E27FC236}">
                    <a16:creationId xmlns:a16="http://schemas.microsoft.com/office/drawing/2014/main" id="{D94DE2B4-533B-51C3-B5FA-76CF1DB35914}"/>
                  </a:ext>
                </a:extLst>
              </p:cNvPr>
              <p:cNvSpPr/>
              <p:nvPr/>
            </p:nvSpPr>
            <p:spPr>
              <a:xfrm>
                <a:off x="10388049" y="5403802"/>
                <a:ext cx="145587" cy="89225"/>
              </a:xfrm>
              <a:custGeom>
                <a:avLst/>
                <a:gdLst>
                  <a:gd name="connsiteX0" fmla="*/ 270 w 145587"/>
                  <a:gd name="connsiteY0" fmla="*/ 70094 h 89225"/>
                  <a:gd name="connsiteX1" fmla="*/ 25831 w 145587"/>
                  <a:gd name="connsiteY1" fmla="*/ 26650 h 89225"/>
                  <a:gd name="connsiteX2" fmla="*/ 88413 w 145587"/>
                  <a:gd name="connsiteY2" fmla="*/ 34384 h 89225"/>
                  <a:gd name="connsiteX3" fmla="*/ 123254 w 145587"/>
                  <a:gd name="connsiteY3" fmla="*/ 528 h 89225"/>
                  <a:gd name="connsiteX4" fmla="*/ 142403 w 145587"/>
                  <a:gd name="connsiteY4" fmla="*/ 14077 h 89225"/>
                  <a:gd name="connsiteX5" fmla="*/ 143135 w 145587"/>
                  <a:gd name="connsiteY5" fmla="*/ 42434 h 89225"/>
                  <a:gd name="connsiteX6" fmla="*/ 131820 w 145587"/>
                  <a:gd name="connsiteY6" fmla="*/ 56680 h 89225"/>
                  <a:gd name="connsiteX7" fmla="*/ 91163 w 145587"/>
                  <a:gd name="connsiteY7" fmla="*/ 41720 h 89225"/>
                  <a:gd name="connsiteX8" fmla="*/ 38539 w 145587"/>
                  <a:gd name="connsiteY8" fmla="*/ 86222 h 89225"/>
                  <a:gd name="connsiteX9" fmla="*/ 16108 w 145587"/>
                  <a:gd name="connsiteY9" fmla="*/ 87941 h 89225"/>
                  <a:gd name="connsiteX10" fmla="*/ 270 w 145587"/>
                  <a:gd name="connsiteY10" fmla="*/ 70094 h 8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87" h="89225">
                    <a:moveTo>
                      <a:pt x="270" y="70094"/>
                    </a:moveTo>
                    <a:cubicBezTo>
                      <a:pt x="-4623" y="53325"/>
                      <a:pt x="6204" y="32919"/>
                      <a:pt x="25831" y="26650"/>
                    </a:cubicBezTo>
                    <a:cubicBezTo>
                      <a:pt x="50822" y="18736"/>
                      <a:pt x="75841" y="38490"/>
                      <a:pt x="88413" y="34384"/>
                    </a:cubicBezTo>
                    <a:cubicBezTo>
                      <a:pt x="99050" y="30874"/>
                      <a:pt x="113179" y="3612"/>
                      <a:pt x="123254" y="528"/>
                    </a:cubicBezTo>
                    <a:cubicBezTo>
                      <a:pt x="133964" y="-2756"/>
                      <a:pt x="140377" y="7456"/>
                      <a:pt x="142403" y="14077"/>
                    </a:cubicBezTo>
                    <a:cubicBezTo>
                      <a:pt x="144438" y="20707"/>
                      <a:pt x="145967" y="33353"/>
                      <a:pt x="143135" y="42434"/>
                    </a:cubicBezTo>
                    <a:cubicBezTo>
                      <a:pt x="140296" y="51516"/>
                      <a:pt x="137953" y="55269"/>
                      <a:pt x="131820" y="56680"/>
                    </a:cubicBezTo>
                    <a:cubicBezTo>
                      <a:pt x="123924" y="58417"/>
                      <a:pt x="101158" y="39160"/>
                      <a:pt x="91163" y="41720"/>
                    </a:cubicBezTo>
                    <a:cubicBezTo>
                      <a:pt x="78618" y="45102"/>
                      <a:pt x="59714" y="79728"/>
                      <a:pt x="38539" y="86222"/>
                    </a:cubicBezTo>
                    <a:cubicBezTo>
                      <a:pt x="25686" y="90157"/>
                      <a:pt x="21236" y="89397"/>
                      <a:pt x="16108" y="87941"/>
                    </a:cubicBezTo>
                    <a:cubicBezTo>
                      <a:pt x="8230" y="85453"/>
                      <a:pt x="2929" y="79583"/>
                      <a:pt x="270" y="70094"/>
                    </a:cubicBezTo>
                    <a:close/>
                  </a:path>
                </a:pathLst>
              </a:custGeom>
              <a:solidFill>
                <a:srgbClr val="FFFFFF"/>
              </a:solidFill>
              <a:ln w="4752" cap="flat">
                <a:noFill/>
                <a:prstDash val="solid"/>
                <a:miter/>
              </a:ln>
            </p:spPr>
            <p:txBody>
              <a:bodyPr rtlCol="0" anchor="ctr"/>
              <a:lstStyle/>
              <a:p>
                <a:endParaRPr lang="en-NL"/>
              </a:p>
            </p:txBody>
          </p:sp>
        </p:grpSp>
        <p:grpSp>
          <p:nvGrpSpPr>
            <p:cNvPr id="155" name="Graphic 75">
              <a:extLst>
                <a:ext uri="{FF2B5EF4-FFF2-40B4-BE49-F238E27FC236}">
                  <a16:creationId xmlns:a16="http://schemas.microsoft.com/office/drawing/2014/main" id="{BBB55E57-1875-1B87-50C8-608DA641D923}"/>
                </a:ext>
              </a:extLst>
            </p:cNvPr>
            <p:cNvGrpSpPr/>
            <p:nvPr/>
          </p:nvGrpSpPr>
          <p:grpSpPr>
            <a:xfrm>
              <a:off x="10464283" y="5653749"/>
              <a:ext cx="338482" cy="401014"/>
              <a:chOff x="10464283" y="5653749"/>
              <a:chExt cx="338482" cy="401014"/>
            </a:xfrm>
          </p:grpSpPr>
          <p:sp>
            <p:nvSpPr>
              <p:cNvPr id="156" name="Vrije vorm: vorm 155">
                <a:extLst>
                  <a:ext uri="{FF2B5EF4-FFF2-40B4-BE49-F238E27FC236}">
                    <a16:creationId xmlns:a16="http://schemas.microsoft.com/office/drawing/2014/main" id="{9D8270B1-9683-DA6A-F0B4-A1A2DFB8B102}"/>
                  </a:ext>
                </a:extLst>
              </p:cNvPr>
              <p:cNvSpPr/>
              <p:nvPr/>
            </p:nvSpPr>
            <p:spPr>
              <a:xfrm>
                <a:off x="10464329" y="5653758"/>
                <a:ext cx="178087" cy="203093"/>
              </a:xfrm>
              <a:custGeom>
                <a:avLst/>
                <a:gdLst>
                  <a:gd name="connsiteX0" fmla="*/ 147593 w 178087"/>
                  <a:gd name="connsiteY0" fmla="*/ 47537 h 203093"/>
                  <a:gd name="connsiteX1" fmla="*/ 121371 w 178087"/>
                  <a:gd name="connsiteY1" fmla="*/ 26199 h 203093"/>
                  <a:gd name="connsiteX2" fmla="*/ 104837 w 178087"/>
                  <a:gd name="connsiteY2" fmla="*/ -131 h 203093"/>
                  <a:gd name="connsiteX3" fmla="*/ 90130 w 178087"/>
                  <a:gd name="connsiteY3" fmla="*/ 20256 h 203093"/>
                  <a:gd name="connsiteX4" fmla="*/ 62688 w 178087"/>
                  <a:gd name="connsiteY4" fmla="*/ 29736 h 203093"/>
                  <a:gd name="connsiteX5" fmla="*/ 974 w 178087"/>
                  <a:gd name="connsiteY5" fmla="*/ 96390 h 203093"/>
                  <a:gd name="connsiteX6" fmla="*/ 70883 w 178087"/>
                  <a:gd name="connsiteY6" fmla="*/ 200908 h 203093"/>
                  <a:gd name="connsiteX7" fmla="*/ 175053 w 178087"/>
                  <a:gd name="connsiteY7" fmla="*/ 134534 h 203093"/>
                  <a:gd name="connsiteX8" fmla="*/ 147593 w 178087"/>
                  <a:gd name="connsiteY8" fmla="*/ 47537 h 20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087" h="203093">
                    <a:moveTo>
                      <a:pt x="147593" y="47537"/>
                    </a:moveTo>
                    <a:cubicBezTo>
                      <a:pt x="138729" y="39043"/>
                      <a:pt x="129675" y="34548"/>
                      <a:pt x="121371" y="26199"/>
                    </a:cubicBezTo>
                    <a:cubicBezTo>
                      <a:pt x="116279" y="20908"/>
                      <a:pt x="110020" y="9592"/>
                      <a:pt x="104837" y="-131"/>
                    </a:cubicBezTo>
                    <a:cubicBezTo>
                      <a:pt x="100722" y="12858"/>
                      <a:pt x="95548" y="17389"/>
                      <a:pt x="90130" y="20256"/>
                    </a:cubicBezTo>
                    <a:cubicBezTo>
                      <a:pt x="78742" y="25892"/>
                      <a:pt x="72113" y="26905"/>
                      <a:pt x="62688" y="29736"/>
                    </a:cubicBezTo>
                    <a:cubicBezTo>
                      <a:pt x="54809" y="31880"/>
                      <a:pt x="11375" y="46831"/>
                      <a:pt x="974" y="96390"/>
                    </a:cubicBezTo>
                    <a:cubicBezTo>
                      <a:pt x="-9428" y="145940"/>
                      <a:pt x="24608" y="191193"/>
                      <a:pt x="70883" y="200908"/>
                    </a:cubicBezTo>
                    <a:cubicBezTo>
                      <a:pt x="117156" y="210622"/>
                      <a:pt x="164372" y="185449"/>
                      <a:pt x="175053" y="134534"/>
                    </a:cubicBezTo>
                    <a:cubicBezTo>
                      <a:pt x="185745" y="83618"/>
                      <a:pt x="152929" y="52666"/>
                      <a:pt x="147593" y="47537"/>
                    </a:cubicBezTo>
                    <a:close/>
                  </a:path>
                </a:pathLst>
              </a:custGeom>
              <a:solidFill>
                <a:srgbClr val="00598E"/>
              </a:solidFill>
              <a:ln w="4752" cap="flat">
                <a:noFill/>
                <a:prstDash val="solid"/>
                <a:miter/>
              </a:ln>
            </p:spPr>
            <p:txBody>
              <a:bodyPr rtlCol="0" anchor="ctr"/>
              <a:lstStyle/>
              <a:p>
                <a:endParaRPr lang="en-NL"/>
              </a:p>
            </p:txBody>
          </p:sp>
          <p:sp>
            <p:nvSpPr>
              <p:cNvPr id="157" name="Vrije vorm: vorm 156">
                <a:extLst>
                  <a:ext uri="{FF2B5EF4-FFF2-40B4-BE49-F238E27FC236}">
                    <a16:creationId xmlns:a16="http://schemas.microsoft.com/office/drawing/2014/main" id="{3214C75F-70B8-D659-C953-AD07CC88357F}"/>
                  </a:ext>
                </a:extLst>
              </p:cNvPr>
              <p:cNvSpPr/>
              <p:nvPr/>
            </p:nvSpPr>
            <p:spPr>
              <a:xfrm>
                <a:off x="10550970" y="5816570"/>
                <a:ext cx="32521" cy="15933"/>
              </a:xfrm>
              <a:custGeom>
                <a:avLst/>
                <a:gdLst>
                  <a:gd name="connsiteX0" fmla="*/ 20293 w 32521"/>
                  <a:gd name="connsiteY0" fmla="*/ 706 h 15933"/>
                  <a:gd name="connsiteX1" fmla="*/ 28588 w 32521"/>
                  <a:gd name="connsiteY1" fmla="*/ 4261 h 15933"/>
                  <a:gd name="connsiteX2" fmla="*/ 31537 w 32521"/>
                  <a:gd name="connsiteY2" fmla="*/ 12103 h 15933"/>
                  <a:gd name="connsiteX3" fmla="*/ 29194 w 32521"/>
                  <a:gd name="connsiteY3" fmla="*/ 15621 h 15933"/>
                  <a:gd name="connsiteX4" fmla="*/ 26770 w 32521"/>
                  <a:gd name="connsiteY4" fmla="*/ 12917 h 15933"/>
                  <a:gd name="connsiteX5" fmla="*/ 18593 w 32521"/>
                  <a:gd name="connsiteY5" fmla="*/ 5988 h 15933"/>
                  <a:gd name="connsiteX6" fmla="*/ 5460 w 32521"/>
                  <a:gd name="connsiteY6" fmla="*/ 8449 h 15933"/>
                  <a:gd name="connsiteX7" fmla="*/ -564 w 32521"/>
                  <a:gd name="connsiteY7" fmla="*/ 9380 h 15933"/>
                  <a:gd name="connsiteX8" fmla="*/ 1815 w 32521"/>
                  <a:gd name="connsiteY8" fmla="*/ 4659 h 15933"/>
                  <a:gd name="connsiteX9" fmla="*/ 11981 w 32521"/>
                  <a:gd name="connsiteY9" fmla="*/ 163 h 15933"/>
                  <a:gd name="connsiteX10" fmla="*/ 20293 w 32521"/>
                  <a:gd name="connsiteY10" fmla="*/ 706 h 1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21" h="15933">
                    <a:moveTo>
                      <a:pt x="20293" y="706"/>
                    </a:moveTo>
                    <a:cubicBezTo>
                      <a:pt x="23369" y="1348"/>
                      <a:pt x="26598" y="2244"/>
                      <a:pt x="28588" y="4261"/>
                    </a:cubicBezTo>
                    <a:cubicBezTo>
                      <a:pt x="30568" y="6287"/>
                      <a:pt x="31175" y="10022"/>
                      <a:pt x="31537" y="12103"/>
                    </a:cubicBezTo>
                    <a:cubicBezTo>
                      <a:pt x="31907" y="14183"/>
                      <a:pt x="30894" y="15178"/>
                      <a:pt x="29194" y="15621"/>
                    </a:cubicBezTo>
                    <a:cubicBezTo>
                      <a:pt x="27702" y="16110"/>
                      <a:pt x="27575" y="15685"/>
                      <a:pt x="26770" y="12917"/>
                    </a:cubicBezTo>
                    <a:cubicBezTo>
                      <a:pt x="25956" y="10158"/>
                      <a:pt x="25304" y="7399"/>
                      <a:pt x="18593" y="5988"/>
                    </a:cubicBezTo>
                    <a:cubicBezTo>
                      <a:pt x="11882" y="4586"/>
                      <a:pt x="9277" y="6440"/>
                      <a:pt x="5460" y="8449"/>
                    </a:cubicBezTo>
                    <a:cubicBezTo>
                      <a:pt x="1643" y="10457"/>
                      <a:pt x="295" y="11162"/>
                      <a:pt x="-564" y="9380"/>
                    </a:cubicBezTo>
                    <a:cubicBezTo>
                      <a:pt x="-1424" y="7589"/>
                      <a:pt x="-691" y="6142"/>
                      <a:pt x="1815" y="4659"/>
                    </a:cubicBezTo>
                    <a:cubicBezTo>
                      <a:pt x="4320" y="3184"/>
                      <a:pt x="8445" y="842"/>
                      <a:pt x="11981" y="163"/>
                    </a:cubicBezTo>
                    <a:cubicBezTo>
                      <a:pt x="15518" y="-506"/>
                      <a:pt x="17218" y="64"/>
                      <a:pt x="20293" y="706"/>
                    </a:cubicBezTo>
                    <a:close/>
                  </a:path>
                </a:pathLst>
              </a:custGeom>
              <a:solidFill>
                <a:srgbClr val="FFFFFF"/>
              </a:solidFill>
              <a:ln w="4752" cap="flat">
                <a:noFill/>
                <a:prstDash val="solid"/>
                <a:miter/>
              </a:ln>
            </p:spPr>
            <p:txBody>
              <a:bodyPr rtlCol="0" anchor="ctr"/>
              <a:lstStyle/>
              <a:p>
                <a:endParaRPr lang="en-NL"/>
              </a:p>
            </p:txBody>
          </p:sp>
          <p:sp>
            <p:nvSpPr>
              <p:cNvPr id="158" name="Vrije vorm: vorm 157">
                <a:extLst>
                  <a:ext uri="{FF2B5EF4-FFF2-40B4-BE49-F238E27FC236}">
                    <a16:creationId xmlns:a16="http://schemas.microsoft.com/office/drawing/2014/main" id="{96DE73EB-6BBA-DBF7-8024-02D6F482AAFA}"/>
                  </a:ext>
                </a:extLst>
              </p:cNvPr>
              <p:cNvSpPr/>
              <p:nvPr/>
            </p:nvSpPr>
            <p:spPr>
              <a:xfrm>
                <a:off x="10529740" y="5831844"/>
                <a:ext cx="55377" cy="18101"/>
              </a:xfrm>
              <a:custGeom>
                <a:avLst/>
                <a:gdLst>
                  <a:gd name="connsiteX0" fmla="*/ 5073 w 55377"/>
                  <a:gd name="connsiteY0" fmla="*/ 645 h 18101"/>
                  <a:gd name="connsiteX1" fmla="*/ 25794 w 55377"/>
                  <a:gd name="connsiteY1" fmla="*/ 10821 h 18101"/>
                  <a:gd name="connsiteX2" fmla="*/ 51889 w 55377"/>
                  <a:gd name="connsiteY2" fmla="*/ 9663 h 18101"/>
                  <a:gd name="connsiteX3" fmla="*/ 54458 w 55377"/>
                  <a:gd name="connsiteY3" fmla="*/ 10794 h 18101"/>
                  <a:gd name="connsiteX4" fmla="*/ 53002 w 55377"/>
                  <a:gd name="connsiteY4" fmla="*/ 13914 h 18101"/>
                  <a:gd name="connsiteX5" fmla="*/ 31131 w 55377"/>
                  <a:gd name="connsiteY5" fmla="*/ 17741 h 18101"/>
                  <a:gd name="connsiteX6" fmla="*/ -409 w 55377"/>
                  <a:gd name="connsiteY6" fmla="*/ 4706 h 18101"/>
                  <a:gd name="connsiteX7" fmla="*/ 442 w 55377"/>
                  <a:gd name="connsiteY7" fmla="*/ 663 h 18101"/>
                  <a:gd name="connsiteX8" fmla="*/ 3589 w 55377"/>
                  <a:gd name="connsiteY8" fmla="*/ -70 h 18101"/>
                  <a:gd name="connsiteX9" fmla="*/ 5073 w 55377"/>
                  <a:gd name="connsiteY9" fmla="*/ 645 h 1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77" h="18101">
                    <a:moveTo>
                      <a:pt x="5073" y="645"/>
                    </a:moveTo>
                    <a:cubicBezTo>
                      <a:pt x="8265" y="4516"/>
                      <a:pt x="13503" y="8243"/>
                      <a:pt x="25794" y="10821"/>
                    </a:cubicBezTo>
                    <a:cubicBezTo>
                      <a:pt x="38087" y="13399"/>
                      <a:pt x="47449" y="11725"/>
                      <a:pt x="51889" y="9663"/>
                    </a:cubicBezTo>
                    <a:cubicBezTo>
                      <a:pt x="53915" y="8704"/>
                      <a:pt x="54449" y="9989"/>
                      <a:pt x="54458" y="10794"/>
                    </a:cubicBezTo>
                    <a:cubicBezTo>
                      <a:pt x="54476" y="11599"/>
                      <a:pt x="54621" y="12838"/>
                      <a:pt x="53002" y="13914"/>
                    </a:cubicBezTo>
                    <a:cubicBezTo>
                      <a:pt x="51826" y="14683"/>
                      <a:pt x="41732" y="18980"/>
                      <a:pt x="31131" y="17741"/>
                    </a:cubicBezTo>
                    <a:cubicBezTo>
                      <a:pt x="20539" y="16510"/>
                      <a:pt x="6429" y="14159"/>
                      <a:pt x="-409" y="4706"/>
                    </a:cubicBezTo>
                    <a:cubicBezTo>
                      <a:pt x="-1458" y="3096"/>
                      <a:pt x="-698" y="1224"/>
                      <a:pt x="442" y="663"/>
                    </a:cubicBezTo>
                    <a:cubicBezTo>
                      <a:pt x="1572" y="93"/>
                      <a:pt x="2459" y="-305"/>
                      <a:pt x="3589" y="-70"/>
                    </a:cubicBezTo>
                    <a:cubicBezTo>
                      <a:pt x="4711" y="166"/>
                      <a:pt x="4557" y="129"/>
                      <a:pt x="5073" y="645"/>
                    </a:cubicBezTo>
                    <a:close/>
                  </a:path>
                </a:pathLst>
              </a:custGeom>
              <a:solidFill>
                <a:srgbClr val="FFFFFF"/>
              </a:solidFill>
              <a:ln w="4752" cap="flat">
                <a:noFill/>
                <a:prstDash val="solid"/>
                <a:miter/>
              </a:ln>
            </p:spPr>
            <p:txBody>
              <a:bodyPr rtlCol="0" anchor="ctr"/>
              <a:lstStyle/>
              <a:p>
                <a:endParaRPr lang="en-NL"/>
              </a:p>
            </p:txBody>
          </p:sp>
          <p:sp>
            <p:nvSpPr>
              <p:cNvPr id="159" name="Vrije vorm: vorm 158">
                <a:extLst>
                  <a:ext uri="{FF2B5EF4-FFF2-40B4-BE49-F238E27FC236}">
                    <a16:creationId xmlns:a16="http://schemas.microsoft.com/office/drawing/2014/main" id="{693BCCB3-C0A4-BA95-ECA2-D41FA9C87852}"/>
                  </a:ext>
                </a:extLst>
              </p:cNvPr>
              <p:cNvSpPr/>
              <p:nvPr/>
            </p:nvSpPr>
            <p:spPr>
              <a:xfrm>
                <a:off x="10464283" y="5653758"/>
                <a:ext cx="166697" cy="155786"/>
              </a:xfrm>
              <a:custGeom>
                <a:avLst/>
                <a:gdLst>
                  <a:gd name="connsiteX0" fmla="*/ 26518 w 166697"/>
                  <a:gd name="connsiteY0" fmla="*/ 154254 h 155786"/>
                  <a:gd name="connsiteX1" fmla="*/ 58464 w 166697"/>
                  <a:gd name="connsiteY1" fmla="*/ 152138 h 155786"/>
                  <a:gd name="connsiteX2" fmla="*/ 157227 w 166697"/>
                  <a:gd name="connsiteY2" fmla="*/ 103881 h 155786"/>
                  <a:gd name="connsiteX3" fmla="*/ 165584 w 166697"/>
                  <a:gd name="connsiteY3" fmla="*/ 75552 h 155786"/>
                  <a:gd name="connsiteX4" fmla="*/ 165078 w 166697"/>
                  <a:gd name="connsiteY4" fmla="*/ 69672 h 155786"/>
                  <a:gd name="connsiteX5" fmla="*/ 147612 w 166697"/>
                  <a:gd name="connsiteY5" fmla="*/ 47530 h 155786"/>
                  <a:gd name="connsiteX6" fmla="*/ 121391 w 166697"/>
                  <a:gd name="connsiteY6" fmla="*/ 26201 h 155786"/>
                  <a:gd name="connsiteX7" fmla="*/ 104865 w 166697"/>
                  <a:gd name="connsiteY7" fmla="*/ -130 h 155786"/>
                  <a:gd name="connsiteX8" fmla="*/ 90158 w 166697"/>
                  <a:gd name="connsiteY8" fmla="*/ 20258 h 155786"/>
                  <a:gd name="connsiteX9" fmla="*/ 62707 w 166697"/>
                  <a:gd name="connsiteY9" fmla="*/ 29738 h 155786"/>
                  <a:gd name="connsiteX10" fmla="*/ 975 w 166697"/>
                  <a:gd name="connsiteY10" fmla="*/ 96356 h 155786"/>
                  <a:gd name="connsiteX11" fmla="*/ 3552 w 166697"/>
                  <a:gd name="connsiteY11" fmla="*/ 141491 h 155786"/>
                  <a:gd name="connsiteX12" fmla="*/ 5470 w 166697"/>
                  <a:gd name="connsiteY12" fmla="*/ 141817 h 155786"/>
                  <a:gd name="connsiteX13" fmla="*/ 26518 w 166697"/>
                  <a:gd name="connsiteY13" fmla="*/ 154254 h 15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97" h="155786">
                    <a:moveTo>
                      <a:pt x="26518" y="154254"/>
                    </a:moveTo>
                    <a:cubicBezTo>
                      <a:pt x="41162" y="157113"/>
                      <a:pt x="44372" y="155195"/>
                      <a:pt x="58464" y="152138"/>
                    </a:cubicBezTo>
                    <a:cubicBezTo>
                      <a:pt x="134524" y="135612"/>
                      <a:pt x="153374" y="109897"/>
                      <a:pt x="157227" y="103881"/>
                    </a:cubicBezTo>
                    <a:cubicBezTo>
                      <a:pt x="161080" y="97875"/>
                      <a:pt x="166968" y="88061"/>
                      <a:pt x="165584" y="75552"/>
                    </a:cubicBezTo>
                    <a:cubicBezTo>
                      <a:pt x="165313" y="73146"/>
                      <a:pt x="165159" y="71210"/>
                      <a:pt x="165078" y="69672"/>
                    </a:cubicBezTo>
                    <a:cubicBezTo>
                      <a:pt x="157996" y="57416"/>
                      <a:pt x="150018" y="49827"/>
                      <a:pt x="147612" y="47530"/>
                    </a:cubicBezTo>
                    <a:cubicBezTo>
                      <a:pt x="138956" y="39081"/>
                      <a:pt x="129667" y="34541"/>
                      <a:pt x="121391" y="26201"/>
                    </a:cubicBezTo>
                    <a:cubicBezTo>
                      <a:pt x="116262" y="21109"/>
                      <a:pt x="110039" y="9594"/>
                      <a:pt x="104865" y="-130"/>
                    </a:cubicBezTo>
                    <a:cubicBezTo>
                      <a:pt x="100750" y="12850"/>
                      <a:pt x="95739" y="17608"/>
                      <a:pt x="90158" y="20258"/>
                    </a:cubicBezTo>
                    <a:cubicBezTo>
                      <a:pt x="78762" y="25884"/>
                      <a:pt x="72132" y="26898"/>
                      <a:pt x="62707" y="29738"/>
                    </a:cubicBezTo>
                    <a:cubicBezTo>
                      <a:pt x="54793" y="32062"/>
                      <a:pt x="11376" y="46797"/>
                      <a:pt x="975" y="96356"/>
                    </a:cubicBezTo>
                    <a:cubicBezTo>
                      <a:pt x="-2345" y="112176"/>
                      <a:pt x="-1142" y="127571"/>
                      <a:pt x="3552" y="141491"/>
                    </a:cubicBezTo>
                    <a:lnTo>
                      <a:pt x="5470" y="141817"/>
                    </a:lnTo>
                    <a:cubicBezTo>
                      <a:pt x="8726" y="146294"/>
                      <a:pt x="14180" y="151884"/>
                      <a:pt x="26518" y="154254"/>
                    </a:cubicBezTo>
                    <a:close/>
                  </a:path>
                </a:pathLst>
              </a:custGeom>
              <a:solidFill>
                <a:srgbClr val="0073BA"/>
              </a:solidFill>
              <a:ln w="4752" cap="flat">
                <a:noFill/>
                <a:prstDash val="solid"/>
                <a:miter/>
              </a:ln>
            </p:spPr>
            <p:txBody>
              <a:bodyPr rtlCol="0" anchor="ctr"/>
              <a:lstStyle/>
              <a:p>
                <a:endParaRPr lang="en-NL"/>
              </a:p>
            </p:txBody>
          </p:sp>
          <p:sp>
            <p:nvSpPr>
              <p:cNvPr id="160" name="Vrije vorm: vorm 159">
                <a:extLst>
                  <a:ext uri="{FF2B5EF4-FFF2-40B4-BE49-F238E27FC236}">
                    <a16:creationId xmlns:a16="http://schemas.microsoft.com/office/drawing/2014/main" id="{0C7F0D9F-302F-E48C-7FB5-1F5F570443EB}"/>
                  </a:ext>
                </a:extLst>
              </p:cNvPr>
              <p:cNvSpPr/>
              <p:nvPr/>
            </p:nvSpPr>
            <p:spPr>
              <a:xfrm>
                <a:off x="10464283" y="5653749"/>
                <a:ext cx="178084" cy="203066"/>
              </a:xfrm>
              <a:custGeom>
                <a:avLst/>
                <a:gdLst>
                  <a:gd name="connsiteX0" fmla="*/ 147584 w 178084"/>
                  <a:gd name="connsiteY0" fmla="*/ 47537 h 203066"/>
                  <a:gd name="connsiteX1" fmla="*/ 121372 w 178084"/>
                  <a:gd name="connsiteY1" fmla="*/ 26199 h 203066"/>
                  <a:gd name="connsiteX2" fmla="*/ 104838 w 178084"/>
                  <a:gd name="connsiteY2" fmla="*/ -131 h 203066"/>
                  <a:gd name="connsiteX3" fmla="*/ 90131 w 178084"/>
                  <a:gd name="connsiteY3" fmla="*/ 20257 h 203066"/>
                  <a:gd name="connsiteX4" fmla="*/ 62688 w 178084"/>
                  <a:gd name="connsiteY4" fmla="*/ 29736 h 203066"/>
                  <a:gd name="connsiteX5" fmla="*/ 974 w 178084"/>
                  <a:gd name="connsiteY5" fmla="*/ 96363 h 203066"/>
                  <a:gd name="connsiteX6" fmla="*/ 3552 w 178084"/>
                  <a:gd name="connsiteY6" fmla="*/ 141499 h 203066"/>
                  <a:gd name="connsiteX7" fmla="*/ 70883 w 178084"/>
                  <a:gd name="connsiteY7" fmla="*/ 200880 h 203066"/>
                  <a:gd name="connsiteX8" fmla="*/ 175054 w 178084"/>
                  <a:gd name="connsiteY8" fmla="*/ 134507 h 203066"/>
                  <a:gd name="connsiteX9" fmla="*/ 165051 w 178084"/>
                  <a:gd name="connsiteY9" fmla="*/ 69680 h 203066"/>
                  <a:gd name="connsiteX10" fmla="*/ 147584 w 178084"/>
                  <a:gd name="connsiteY10" fmla="*/ 47537 h 203066"/>
                  <a:gd name="connsiteX11" fmla="*/ 166226 w 178084"/>
                  <a:gd name="connsiteY11" fmla="*/ 74899 h 203066"/>
                  <a:gd name="connsiteX12" fmla="*/ 173616 w 178084"/>
                  <a:gd name="connsiteY12" fmla="*/ 134208 h 203066"/>
                  <a:gd name="connsiteX13" fmla="*/ 159596 w 178084"/>
                  <a:gd name="connsiteY13" fmla="*/ 166880 h 203066"/>
                  <a:gd name="connsiteX14" fmla="*/ 135581 w 178084"/>
                  <a:gd name="connsiteY14" fmla="*/ 189194 h 203066"/>
                  <a:gd name="connsiteX15" fmla="*/ 71199 w 178084"/>
                  <a:gd name="connsiteY15" fmla="*/ 199470 h 203066"/>
                  <a:gd name="connsiteX16" fmla="*/ 39814 w 178084"/>
                  <a:gd name="connsiteY16" fmla="*/ 186227 h 203066"/>
                  <a:gd name="connsiteX17" fmla="*/ 15917 w 178084"/>
                  <a:gd name="connsiteY17" fmla="*/ 162764 h 203066"/>
                  <a:gd name="connsiteX18" fmla="*/ 2403 w 178084"/>
                  <a:gd name="connsiteY18" fmla="*/ 96662 h 203066"/>
                  <a:gd name="connsiteX19" fmla="*/ 33663 w 178084"/>
                  <a:gd name="connsiteY19" fmla="*/ 46479 h 203066"/>
                  <a:gd name="connsiteX20" fmla="*/ 63095 w 178084"/>
                  <a:gd name="connsiteY20" fmla="*/ 31111 h 203066"/>
                  <a:gd name="connsiteX21" fmla="*/ 69517 w 178084"/>
                  <a:gd name="connsiteY21" fmla="*/ 29275 h 203066"/>
                  <a:gd name="connsiteX22" fmla="*/ 90773 w 178084"/>
                  <a:gd name="connsiteY22" fmla="*/ 21541 h 203066"/>
                  <a:gd name="connsiteX23" fmla="*/ 105118 w 178084"/>
                  <a:gd name="connsiteY23" fmla="*/ 3514 h 203066"/>
                  <a:gd name="connsiteX24" fmla="*/ 120323 w 178084"/>
                  <a:gd name="connsiteY24" fmla="*/ 27239 h 203066"/>
                  <a:gd name="connsiteX25" fmla="*/ 133736 w 178084"/>
                  <a:gd name="connsiteY25" fmla="*/ 38238 h 203066"/>
                  <a:gd name="connsiteX26" fmla="*/ 146508 w 178084"/>
                  <a:gd name="connsiteY26" fmla="*/ 48586 h 203066"/>
                  <a:gd name="connsiteX27" fmla="*/ 146671 w 178084"/>
                  <a:gd name="connsiteY27" fmla="*/ 48731 h 203066"/>
                  <a:gd name="connsiteX28" fmla="*/ 166226 w 178084"/>
                  <a:gd name="connsiteY28" fmla="*/ 74899 h 20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084" h="203066">
                    <a:moveTo>
                      <a:pt x="147584" y="47537"/>
                    </a:moveTo>
                    <a:cubicBezTo>
                      <a:pt x="138929" y="39089"/>
                      <a:pt x="129666" y="34548"/>
                      <a:pt x="121372" y="26199"/>
                    </a:cubicBezTo>
                    <a:cubicBezTo>
                      <a:pt x="116234" y="21116"/>
                      <a:pt x="110012" y="9592"/>
                      <a:pt x="104838" y="-131"/>
                    </a:cubicBezTo>
                    <a:cubicBezTo>
                      <a:pt x="100722" y="12858"/>
                      <a:pt x="95712" y="17606"/>
                      <a:pt x="90131" y="20257"/>
                    </a:cubicBezTo>
                    <a:cubicBezTo>
                      <a:pt x="78734" y="25892"/>
                      <a:pt x="72104" y="26905"/>
                      <a:pt x="62688" y="29736"/>
                    </a:cubicBezTo>
                    <a:cubicBezTo>
                      <a:pt x="54792" y="32070"/>
                      <a:pt x="11376" y="46804"/>
                      <a:pt x="974" y="96363"/>
                    </a:cubicBezTo>
                    <a:cubicBezTo>
                      <a:pt x="-2345" y="112183"/>
                      <a:pt x="-1142" y="127578"/>
                      <a:pt x="3552" y="141499"/>
                    </a:cubicBezTo>
                    <a:cubicBezTo>
                      <a:pt x="13556" y="171194"/>
                      <a:pt x="39379" y="194268"/>
                      <a:pt x="70883" y="200880"/>
                    </a:cubicBezTo>
                    <a:cubicBezTo>
                      <a:pt x="117184" y="210595"/>
                      <a:pt x="164372" y="185422"/>
                      <a:pt x="175054" y="134507"/>
                    </a:cubicBezTo>
                    <a:cubicBezTo>
                      <a:pt x="180915" y="106566"/>
                      <a:pt x="173679" y="84613"/>
                      <a:pt x="165051" y="69680"/>
                    </a:cubicBezTo>
                    <a:cubicBezTo>
                      <a:pt x="157977" y="57387"/>
                      <a:pt x="149990" y="49825"/>
                      <a:pt x="147584" y="47537"/>
                    </a:cubicBezTo>
                    <a:close/>
                    <a:moveTo>
                      <a:pt x="166226" y="74899"/>
                    </a:moveTo>
                    <a:cubicBezTo>
                      <a:pt x="175515" y="93315"/>
                      <a:pt x="178021" y="113250"/>
                      <a:pt x="173616" y="134208"/>
                    </a:cubicBezTo>
                    <a:cubicBezTo>
                      <a:pt x="171074" y="146347"/>
                      <a:pt x="166362" y="157337"/>
                      <a:pt x="159596" y="166880"/>
                    </a:cubicBezTo>
                    <a:cubicBezTo>
                      <a:pt x="153183" y="175907"/>
                      <a:pt x="145106" y="183405"/>
                      <a:pt x="135581" y="189194"/>
                    </a:cubicBezTo>
                    <a:cubicBezTo>
                      <a:pt x="116741" y="200582"/>
                      <a:pt x="93894" y="204236"/>
                      <a:pt x="71199" y="199470"/>
                    </a:cubicBezTo>
                    <a:cubicBezTo>
                      <a:pt x="59984" y="197118"/>
                      <a:pt x="49428" y="192658"/>
                      <a:pt x="39814" y="186227"/>
                    </a:cubicBezTo>
                    <a:cubicBezTo>
                      <a:pt x="30361" y="179914"/>
                      <a:pt x="22339" y="172026"/>
                      <a:pt x="15917" y="162764"/>
                    </a:cubicBezTo>
                    <a:cubicBezTo>
                      <a:pt x="2340" y="143226"/>
                      <a:pt x="-2444" y="119763"/>
                      <a:pt x="2403" y="96662"/>
                    </a:cubicBezTo>
                    <a:cubicBezTo>
                      <a:pt x="6727" y="76093"/>
                      <a:pt x="17246" y="59214"/>
                      <a:pt x="33663" y="46479"/>
                    </a:cubicBezTo>
                    <a:cubicBezTo>
                      <a:pt x="46208" y="36764"/>
                      <a:pt x="58446" y="32486"/>
                      <a:pt x="63095" y="31111"/>
                    </a:cubicBezTo>
                    <a:cubicBezTo>
                      <a:pt x="65375" y="30432"/>
                      <a:pt x="67473" y="29835"/>
                      <a:pt x="69517" y="29275"/>
                    </a:cubicBezTo>
                    <a:cubicBezTo>
                      <a:pt x="75930" y="27520"/>
                      <a:pt x="81999" y="25856"/>
                      <a:pt x="90773" y="21541"/>
                    </a:cubicBezTo>
                    <a:cubicBezTo>
                      <a:pt x="95431" y="19334"/>
                      <a:pt x="100722" y="15399"/>
                      <a:pt x="105118" y="3514"/>
                    </a:cubicBezTo>
                    <a:cubicBezTo>
                      <a:pt x="109876" y="12396"/>
                      <a:pt x="115448" y="22418"/>
                      <a:pt x="120323" y="27239"/>
                    </a:cubicBezTo>
                    <a:cubicBezTo>
                      <a:pt x="124619" y="31590"/>
                      <a:pt x="129259" y="34973"/>
                      <a:pt x="133736" y="38238"/>
                    </a:cubicBezTo>
                    <a:cubicBezTo>
                      <a:pt x="137979" y="41323"/>
                      <a:pt x="142356" y="44534"/>
                      <a:pt x="146508" y="48586"/>
                    </a:cubicBezTo>
                    <a:cubicBezTo>
                      <a:pt x="146508" y="48586"/>
                      <a:pt x="146671" y="48731"/>
                      <a:pt x="146671" y="48731"/>
                    </a:cubicBezTo>
                    <a:cubicBezTo>
                      <a:pt x="158891" y="60417"/>
                      <a:pt x="164408" y="71335"/>
                      <a:pt x="166226" y="74899"/>
                    </a:cubicBezTo>
                    <a:close/>
                  </a:path>
                </a:pathLst>
              </a:custGeom>
              <a:solidFill>
                <a:srgbClr val="004975"/>
              </a:solidFill>
              <a:ln w="4752" cap="flat">
                <a:noFill/>
                <a:prstDash val="solid"/>
                <a:miter/>
              </a:ln>
            </p:spPr>
            <p:txBody>
              <a:bodyPr rtlCol="0" anchor="ctr"/>
              <a:lstStyle/>
              <a:p>
                <a:endParaRPr lang="en-NL"/>
              </a:p>
            </p:txBody>
          </p:sp>
          <p:sp>
            <p:nvSpPr>
              <p:cNvPr id="161" name="Vrije vorm: vorm 160">
                <a:extLst>
                  <a:ext uri="{FF2B5EF4-FFF2-40B4-BE49-F238E27FC236}">
                    <a16:creationId xmlns:a16="http://schemas.microsoft.com/office/drawing/2014/main" id="{D43B1448-880E-F3FF-44F7-2F5BEDF1EAE9}"/>
                  </a:ext>
                </a:extLst>
              </p:cNvPr>
              <p:cNvSpPr/>
              <p:nvPr/>
            </p:nvSpPr>
            <p:spPr>
              <a:xfrm>
                <a:off x="10487893" y="5657765"/>
                <a:ext cx="82711" cy="60086"/>
              </a:xfrm>
              <a:custGeom>
                <a:avLst/>
                <a:gdLst>
                  <a:gd name="connsiteX0" fmla="*/ 81403 w 82711"/>
                  <a:gd name="connsiteY0" fmla="*/ -126 h 60086"/>
                  <a:gd name="connsiteX1" fmla="*/ 80851 w 82711"/>
                  <a:gd name="connsiteY1" fmla="*/ 13985 h 60086"/>
                  <a:gd name="connsiteX2" fmla="*/ 74980 w 82711"/>
                  <a:gd name="connsiteY2" fmla="*/ 21791 h 60086"/>
                  <a:gd name="connsiteX3" fmla="*/ 72837 w 82711"/>
                  <a:gd name="connsiteY3" fmla="*/ 23346 h 60086"/>
                  <a:gd name="connsiteX4" fmla="*/ 73931 w 82711"/>
                  <a:gd name="connsiteY4" fmla="*/ 26784 h 60086"/>
                  <a:gd name="connsiteX5" fmla="*/ 59323 w 82711"/>
                  <a:gd name="connsiteY5" fmla="*/ 40966 h 60086"/>
                  <a:gd name="connsiteX6" fmla="*/ 18015 w 82711"/>
                  <a:gd name="connsiteY6" fmla="*/ 58180 h 60086"/>
                  <a:gd name="connsiteX7" fmla="*/ -744 w 82711"/>
                  <a:gd name="connsiteY7" fmla="*/ 56832 h 60086"/>
                  <a:gd name="connsiteX8" fmla="*/ 10408 w 82711"/>
                  <a:gd name="connsiteY8" fmla="*/ 41934 h 60086"/>
                  <a:gd name="connsiteX9" fmla="*/ 44019 w 82711"/>
                  <a:gd name="connsiteY9" fmla="*/ 28927 h 60086"/>
                  <a:gd name="connsiteX10" fmla="*/ 76175 w 82711"/>
                  <a:gd name="connsiteY10" fmla="*/ 15224 h 60086"/>
                  <a:gd name="connsiteX11" fmla="*/ 79277 w 82711"/>
                  <a:gd name="connsiteY11" fmla="*/ 8069 h 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711" h="60086">
                    <a:moveTo>
                      <a:pt x="81403" y="-126"/>
                    </a:moveTo>
                    <a:cubicBezTo>
                      <a:pt x="82433" y="8331"/>
                      <a:pt x="81203" y="12275"/>
                      <a:pt x="80851" y="13985"/>
                    </a:cubicBezTo>
                    <a:cubicBezTo>
                      <a:pt x="80489" y="15703"/>
                      <a:pt x="78544" y="20135"/>
                      <a:pt x="74980" y="21791"/>
                    </a:cubicBezTo>
                    <a:cubicBezTo>
                      <a:pt x="73443" y="22487"/>
                      <a:pt x="72873" y="23166"/>
                      <a:pt x="72837" y="23346"/>
                    </a:cubicBezTo>
                    <a:cubicBezTo>
                      <a:pt x="72674" y="24115"/>
                      <a:pt x="74302" y="25047"/>
                      <a:pt x="73931" y="26784"/>
                    </a:cubicBezTo>
                    <a:cubicBezTo>
                      <a:pt x="73497" y="28891"/>
                      <a:pt x="71624" y="32934"/>
                      <a:pt x="59323" y="40966"/>
                    </a:cubicBezTo>
                    <a:cubicBezTo>
                      <a:pt x="47022" y="48999"/>
                      <a:pt x="30506" y="54969"/>
                      <a:pt x="18015" y="58180"/>
                    </a:cubicBezTo>
                    <a:cubicBezTo>
                      <a:pt x="5524" y="61391"/>
                      <a:pt x="232" y="59844"/>
                      <a:pt x="-744" y="56832"/>
                    </a:cubicBezTo>
                    <a:cubicBezTo>
                      <a:pt x="-1712" y="53829"/>
                      <a:pt x="1635" y="48302"/>
                      <a:pt x="10408" y="41934"/>
                    </a:cubicBezTo>
                    <a:cubicBezTo>
                      <a:pt x="19182" y="35566"/>
                      <a:pt x="44019" y="28927"/>
                      <a:pt x="44019" y="28927"/>
                    </a:cubicBezTo>
                    <a:lnTo>
                      <a:pt x="76175" y="15224"/>
                    </a:lnTo>
                    <a:lnTo>
                      <a:pt x="79277" y="8069"/>
                    </a:lnTo>
                  </a:path>
                </a:pathLst>
              </a:custGeom>
              <a:solidFill>
                <a:srgbClr val="93C5E4"/>
              </a:solidFill>
              <a:ln w="4752" cap="flat">
                <a:noFill/>
                <a:prstDash val="solid"/>
                <a:miter/>
              </a:ln>
            </p:spPr>
            <p:txBody>
              <a:bodyPr rtlCol="0" anchor="ctr"/>
              <a:lstStyle/>
              <a:p>
                <a:endParaRPr lang="en-NL"/>
              </a:p>
            </p:txBody>
          </p:sp>
          <p:sp>
            <p:nvSpPr>
              <p:cNvPr id="162" name="Vrije vorm: vorm 161">
                <a:extLst>
                  <a:ext uri="{FF2B5EF4-FFF2-40B4-BE49-F238E27FC236}">
                    <a16:creationId xmlns:a16="http://schemas.microsoft.com/office/drawing/2014/main" id="{FAF7618C-8D77-B501-E45B-E7FA7175ABFC}"/>
                  </a:ext>
                </a:extLst>
              </p:cNvPr>
              <p:cNvSpPr/>
              <p:nvPr/>
            </p:nvSpPr>
            <p:spPr>
              <a:xfrm>
                <a:off x="10493573" y="5657566"/>
                <a:ext cx="76841" cy="53370"/>
              </a:xfrm>
              <a:custGeom>
                <a:avLst/>
                <a:gdLst>
                  <a:gd name="connsiteX0" fmla="*/ 75767 w 76841"/>
                  <a:gd name="connsiteY0" fmla="*/ -126 h 53370"/>
                  <a:gd name="connsiteX1" fmla="*/ 60698 w 76841"/>
                  <a:gd name="connsiteY1" fmla="*/ 18155 h 53370"/>
                  <a:gd name="connsiteX2" fmla="*/ 39270 w 76841"/>
                  <a:gd name="connsiteY2" fmla="*/ 25689 h 53370"/>
                  <a:gd name="connsiteX3" fmla="*/ 1155 w 76841"/>
                  <a:gd name="connsiteY3" fmla="*/ 45761 h 53370"/>
                  <a:gd name="connsiteX4" fmla="*/ 350 w 76841"/>
                  <a:gd name="connsiteY4" fmla="*/ 52418 h 53370"/>
                  <a:gd name="connsiteX5" fmla="*/ 23008 w 76841"/>
                  <a:gd name="connsiteY5" fmla="*/ 49551 h 53370"/>
                  <a:gd name="connsiteX6" fmla="*/ 55623 w 76841"/>
                  <a:gd name="connsiteY6" fmla="*/ 33776 h 53370"/>
                  <a:gd name="connsiteX7" fmla="*/ 62136 w 76841"/>
                  <a:gd name="connsiteY7" fmla="*/ 26720 h 53370"/>
                  <a:gd name="connsiteX8" fmla="*/ 60110 w 76841"/>
                  <a:gd name="connsiteY8" fmla="*/ 23889 h 53370"/>
                  <a:gd name="connsiteX9" fmla="*/ 60354 w 76841"/>
                  <a:gd name="connsiteY9" fmla="*/ 22732 h 53370"/>
                  <a:gd name="connsiteX10" fmla="*/ 66975 w 76841"/>
                  <a:gd name="connsiteY10" fmla="*/ 20705 h 53370"/>
                  <a:gd name="connsiteX11" fmla="*/ 74600 w 76841"/>
                  <a:gd name="connsiteY11" fmla="*/ 13080 h 53370"/>
                  <a:gd name="connsiteX12" fmla="*/ 75767 w 76841"/>
                  <a:gd name="connsiteY12" fmla="*/ -126 h 5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841" h="53370">
                    <a:moveTo>
                      <a:pt x="75767" y="-126"/>
                    </a:moveTo>
                    <a:cubicBezTo>
                      <a:pt x="71362" y="12185"/>
                      <a:pt x="66713" y="15215"/>
                      <a:pt x="60698" y="18155"/>
                    </a:cubicBezTo>
                    <a:cubicBezTo>
                      <a:pt x="50667" y="22867"/>
                      <a:pt x="41378" y="25110"/>
                      <a:pt x="39270" y="25689"/>
                    </a:cubicBezTo>
                    <a:cubicBezTo>
                      <a:pt x="33753" y="27155"/>
                      <a:pt x="13601" y="33351"/>
                      <a:pt x="1155" y="45761"/>
                    </a:cubicBezTo>
                    <a:cubicBezTo>
                      <a:pt x="-2635" y="49569"/>
                      <a:pt x="-130" y="51911"/>
                      <a:pt x="350" y="52418"/>
                    </a:cubicBezTo>
                    <a:cubicBezTo>
                      <a:pt x="829" y="52916"/>
                      <a:pt x="7224" y="55059"/>
                      <a:pt x="23008" y="49551"/>
                    </a:cubicBezTo>
                    <a:cubicBezTo>
                      <a:pt x="38791" y="44042"/>
                      <a:pt x="46009" y="40370"/>
                      <a:pt x="55623" y="33776"/>
                    </a:cubicBezTo>
                    <a:cubicBezTo>
                      <a:pt x="60779" y="30257"/>
                      <a:pt x="61892" y="27869"/>
                      <a:pt x="62136" y="26720"/>
                    </a:cubicBezTo>
                    <a:cubicBezTo>
                      <a:pt x="62417" y="25391"/>
                      <a:pt x="61566" y="24595"/>
                      <a:pt x="60110" y="23889"/>
                    </a:cubicBezTo>
                    <a:cubicBezTo>
                      <a:pt x="59386" y="23519"/>
                      <a:pt x="59251" y="23120"/>
                      <a:pt x="60354" y="22732"/>
                    </a:cubicBezTo>
                    <a:cubicBezTo>
                      <a:pt x="61449" y="22352"/>
                      <a:pt x="65844" y="21266"/>
                      <a:pt x="66975" y="20705"/>
                    </a:cubicBezTo>
                    <a:cubicBezTo>
                      <a:pt x="68115" y="20136"/>
                      <a:pt x="73370" y="18037"/>
                      <a:pt x="74600" y="13080"/>
                    </a:cubicBezTo>
                    <a:cubicBezTo>
                      <a:pt x="75821" y="8123"/>
                      <a:pt x="76192" y="4587"/>
                      <a:pt x="75767" y="-126"/>
                    </a:cubicBezTo>
                    <a:close/>
                  </a:path>
                </a:pathLst>
              </a:custGeom>
              <a:solidFill>
                <a:srgbClr val="FFFFFF"/>
              </a:solidFill>
              <a:ln w="4752" cap="flat">
                <a:noFill/>
                <a:prstDash val="solid"/>
                <a:miter/>
              </a:ln>
            </p:spPr>
            <p:txBody>
              <a:bodyPr rtlCol="0" anchor="ctr"/>
              <a:lstStyle/>
              <a:p>
                <a:endParaRPr lang="en-NL"/>
              </a:p>
            </p:txBody>
          </p:sp>
          <p:sp>
            <p:nvSpPr>
              <p:cNvPr id="163" name="Vrije vorm: vorm 162">
                <a:extLst>
                  <a:ext uri="{FF2B5EF4-FFF2-40B4-BE49-F238E27FC236}">
                    <a16:creationId xmlns:a16="http://schemas.microsoft.com/office/drawing/2014/main" id="{A7D1769F-DBB5-6804-7B97-56F98EEB80D0}"/>
                  </a:ext>
                </a:extLst>
              </p:cNvPr>
              <p:cNvSpPr/>
              <p:nvPr/>
            </p:nvSpPr>
            <p:spPr>
              <a:xfrm>
                <a:off x="10496894" y="5764994"/>
                <a:ext cx="134090" cy="69082"/>
              </a:xfrm>
              <a:custGeom>
                <a:avLst/>
                <a:gdLst>
                  <a:gd name="connsiteX0" fmla="*/ -79 w 134090"/>
                  <a:gd name="connsiteY0" fmla="*/ 23023 h 69082"/>
                  <a:gd name="connsiteX1" fmla="*/ 37937 w 134090"/>
                  <a:gd name="connsiteY1" fmla="*/ 519 h 69082"/>
                  <a:gd name="connsiteX2" fmla="*/ 82682 w 134090"/>
                  <a:gd name="connsiteY2" fmla="*/ 32955 h 69082"/>
                  <a:gd name="connsiteX3" fmla="*/ 123746 w 134090"/>
                  <a:gd name="connsiteY3" fmla="*/ 21739 h 69082"/>
                  <a:gd name="connsiteX4" fmla="*/ 132701 w 134090"/>
                  <a:gd name="connsiteY4" fmla="*/ 40245 h 69082"/>
                  <a:gd name="connsiteX5" fmla="*/ 121250 w 134090"/>
                  <a:gd name="connsiteY5" fmla="*/ 62316 h 69082"/>
                  <a:gd name="connsiteX6" fmla="*/ 106543 w 134090"/>
                  <a:gd name="connsiteY6" fmla="*/ 68448 h 69082"/>
                  <a:gd name="connsiteX7" fmla="*/ 81678 w 134090"/>
                  <a:gd name="connsiteY7" fmla="*/ 39757 h 69082"/>
                  <a:gd name="connsiteX8" fmla="*/ 22452 w 134090"/>
                  <a:gd name="connsiteY8" fmla="*/ 51606 h 69082"/>
                  <a:gd name="connsiteX9" fmla="*/ 4516 w 134090"/>
                  <a:gd name="connsiteY9" fmla="*/ 43429 h 69082"/>
                  <a:gd name="connsiteX10" fmla="*/ -79 w 134090"/>
                  <a:gd name="connsiteY10" fmla="*/ 23023 h 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90" h="69082">
                    <a:moveTo>
                      <a:pt x="-79" y="23023"/>
                    </a:moveTo>
                    <a:cubicBezTo>
                      <a:pt x="3276" y="8080"/>
                      <a:pt x="20218" y="-2991"/>
                      <a:pt x="37937" y="519"/>
                    </a:cubicBezTo>
                    <a:cubicBezTo>
                      <a:pt x="60468" y="5032"/>
                      <a:pt x="71285" y="30784"/>
                      <a:pt x="82682" y="32955"/>
                    </a:cubicBezTo>
                    <a:cubicBezTo>
                      <a:pt x="92324" y="34773"/>
                      <a:pt x="114711" y="19839"/>
                      <a:pt x="123746" y="21739"/>
                    </a:cubicBezTo>
                    <a:cubicBezTo>
                      <a:pt x="133352" y="23756"/>
                      <a:pt x="133949" y="34311"/>
                      <a:pt x="132701" y="40245"/>
                    </a:cubicBezTo>
                    <a:cubicBezTo>
                      <a:pt x="131453" y="46188"/>
                      <a:pt x="127274" y="56545"/>
                      <a:pt x="121250" y="62316"/>
                    </a:cubicBezTo>
                    <a:cubicBezTo>
                      <a:pt x="115226" y="68077"/>
                      <a:pt x="111834" y="69959"/>
                      <a:pt x="106543" y="68448"/>
                    </a:cubicBezTo>
                    <a:cubicBezTo>
                      <a:pt x="99741" y="66431"/>
                      <a:pt x="90425" y="42018"/>
                      <a:pt x="81678" y="39757"/>
                    </a:cubicBezTo>
                    <a:cubicBezTo>
                      <a:pt x="70616" y="37034"/>
                      <a:pt x="41455" y="55586"/>
                      <a:pt x="22452" y="51606"/>
                    </a:cubicBezTo>
                    <a:cubicBezTo>
                      <a:pt x="10929" y="49182"/>
                      <a:pt x="7835" y="46712"/>
                      <a:pt x="4516" y="43429"/>
                    </a:cubicBezTo>
                    <a:cubicBezTo>
                      <a:pt x="-477" y="38174"/>
                      <a:pt x="-2060" y="31426"/>
                      <a:pt x="-79" y="23023"/>
                    </a:cubicBezTo>
                    <a:close/>
                  </a:path>
                </a:pathLst>
              </a:custGeom>
              <a:solidFill>
                <a:srgbClr val="FFFFFF"/>
              </a:solidFill>
              <a:ln w="4752" cap="flat">
                <a:noFill/>
                <a:prstDash val="solid"/>
                <a:miter/>
              </a:ln>
            </p:spPr>
            <p:txBody>
              <a:bodyPr rtlCol="0" anchor="ctr"/>
              <a:lstStyle/>
              <a:p>
                <a:endParaRPr lang="en-NL"/>
              </a:p>
            </p:txBody>
          </p:sp>
        </p:grpSp>
        <p:grpSp>
          <p:nvGrpSpPr>
            <p:cNvPr id="164" name="Graphic 75">
              <a:extLst>
                <a:ext uri="{FF2B5EF4-FFF2-40B4-BE49-F238E27FC236}">
                  <a16:creationId xmlns:a16="http://schemas.microsoft.com/office/drawing/2014/main" id="{797DB3E7-CA08-F14F-643F-D792CA41621A}"/>
                </a:ext>
              </a:extLst>
            </p:cNvPr>
            <p:cNvGrpSpPr/>
            <p:nvPr/>
          </p:nvGrpSpPr>
          <p:grpSpPr>
            <a:xfrm>
              <a:off x="10617669" y="5353249"/>
              <a:ext cx="233032" cy="248774"/>
              <a:chOff x="10617669" y="5353249"/>
              <a:chExt cx="233032" cy="248774"/>
            </a:xfrm>
          </p:grpSpPr>
          <p:sp>
            <p:nvSpPr>
              <p:cNvPr id="165" name="Vrije vorm: vorm 164">
                <a:extLst>
                  <a:ext uri="{FF2B5EF4-FFF2-40B4-BE49-F238E27FC236}">
                    <a16:creationId xmlns:a16="http://schemas.microsoft.com/office/drawing/2014/main" id="{9F408CA4-3D52-0481-7084-901D463A8213}"/>
                  </a:ext>
                </a:extLst>
              </p:cNvPr>
              <p:cNvSpPr/>
              <p:nvPr/>
            </p:nvSpPr>
            <p:spPr>
              <a:xfrm>
                <a:off x="10617691" y="5353276"/>
                <a:ext cx="122616" cy="125970"/>
              </a:xfrm>
              <a:custGeom>
                <a:avLst/>
                <a:gdLst>
                  <a:gd name="connsiteX0" fmla="*/ 118436 w 122616"/>
                  <a:gd name="connsiteY0" fmla="*/ 42942 h 125970"/>
                  <a:gd name="connsiteX1" fmla="*/ 109626 w 122616"/>
                  <a:gd name="connsiteY1" fmla="*/ 21324 h 125970"/>
                  <a:gd name="connsiteX2" fmla="*/ 108332 w 122616"/>
                  <a:gd name="connsiteY2" fmla="*/ -104 h 125970"/>
                  <a:gd name="connsiteX3" fmla="*/ 92657 w 122616"/>
                  <a:gd name="connsiteY3" fmla="*/ 7376 h 125970"/>
                  <a:gd name="connsiteX4" fmla="*/ 72885 w 122616"/>
                  <a:gd name="connsiteY4" fmla="*/ 4021 h 125970"/>
                  <a:gd name="connsiteX5" fmla="*/ 13396 w 122616"/>
                  <a:gd name="connsiteY5" fmla="*/ 23947 h 125970"/>
                  <a:gd name="connsiteX6" fmla="*/ 21120 w 122616"/>
                  <a:gd name="connsiteY6" fmla="*/ 110456 h 125970"/>
                  <a:gd name="connsiteX7" fmla="*/ 106243 w 122616"/>
                  <a:gd name="connsiteY7" fmla="*/ 104766 h 125970"/>
                  <a:gd name="connsiteX8" fmla="*/ 118436 w 122616"/>
                  <a:gd name="connsiteY8" fmla="*/ 42942 h 1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16" h="125970">
                    <a:moveTo>
                      <a:pt x="118436" y="42942"/>
                    </a:moveTo>
                    <a:cubicBezTo>
                      <a:pt x="115884" y="34865"/>
                      <a:pt x="111887" y="29139"/>
                      <a:pt x="109626" y="21324"/>
                    </a:cubicBezTo>
                    <a:cubicBezTo>
                      <a:pt x="108287" y="16431"/>
                      <a:pt x="108251" y="7503"/>
                      <a:pt x="108332" y="-104"/>
                    </a:cubicBezTo>
                    <a:cubicBezTo>
                      <a:pt x="101530" y="6400"/>
                      <a:pt x="96899" y="7431"/>
                      <a:pt x="92657" y="7376"/>
                    </a:cubicBezTo>
                    <a:cubicBezTo>
                      <a:pt x="83893" y="7006"/>
                      <a:pt x="79533" y="5423"/>
                      <a:pt x="72885" y="4021"/>
                    </a:cubicBezTo>
                    <a:cubicBezTo>
                      <a:pt x="67404" y="2709"/>
                      <a:pt x="36126" y="-2637"/>
                      <a:pt x="13396" y="23947"/>
                    </a:cubicBezTo>
                    <a:cubicBezTo>
                      <a:pt x="-9325" y="50531"/>
                      <a:pt x="-3699" y="89227"/>
                      <a:pt x="21120" y="110456"/>
                    </a:cubicBezTo>
                    <a:cubicBezTo>
                      <a:pt x="45940" y="131685"/>
                      <a:pt x="82898" y="132074"/>
                      <a:pt x="106243" y="104766"/>
                    </a:cubicBezTo>
                    <a:cubicBezTo>
                      <a:pt x="129597" y="77459"/>
                      <a:pt x="119973" y="47827"/>
                      <a:pt x="118436" y="42942"/>
                    </a:cubicBezTo>
                    <a:close/>
                  </a:path>
                </a:pathLst>
              </a:custGeom>
              <a:solidFill>
                <a:srgbClr val="00598E"/>
              </a:solidFill>
              <a:ln w="4752" cap="flat">
                <a:noFill/>
                <a:prstDash val="solid"/>
                <a:miter/>
              </a:ln>
            </p:spPr>
            <p:txBody>
              <a:bodyPr rtlCol="0" anchor="ctr"/>
              <a:lstStyle/>
              <a:p>
                <a:endParaRPr lang="en-NL"/>
              </a:p>
            </p:txBody>
          </p:sp>
          <p:sp>
            <p:nvSpPr>
              <p:cNvPr id="166" name="Vrije vorm: vorm 165">
                <a:extLst>
                  <a:ext uri="{FF2B5EF4-FFF2-40B4-BE49-F238E27FC236}">
                    <a16:creationId xmlns:a16="http://schemas.microsoft.com/office/drawing/2014/main" id="{6F6C010D-6CFF-4D94-3CBB-0D5E9FC50A09}"/>
                  </a:ext>
                </a:extLst>
              </p:cNvPr>
              <p:cNvSpPr/>
              <p:nvPr/>
            </p:nvSpPr>
            <p:spPr>
              <a:xfrm>
                <a:off x="10658449" y="5449375"/>
                <a:ext cx="19527" cy="15859"/>
              </a:xfrm>
              <a:custGeom>
                <a:avLst/>
                <a:gdLst>
                  <a:gd name="connsiteX0" fmla="*/ 14599 w 19527"/>
                  <a:gd name="connsiteY0" fmla="*/ 3653 h 15859"/>
                  <a:gd name="connsiteX1" fmla="*/ 18443 w 19527"/>
                  <a:gd name="connsiteY1" fmla="*/ 8555 h 15859"/>
                  <a:gd name="connsiteX2" fmla="*/ 17638 w 19527"/>
                  <a:gd name="connsiteY2" fmla="*/ 14290 h 15859"/>
                  <a:gd name="connsiteX3" fmla="*/ 15051 w 19527"/>
                  <a:gd name="connsiteY3" fmla="*/ 15647 h 15859"/>
                  <a:gd name="connsiteX4" fmla="*/ 14472 w 19527"/>
                  <a:gd name="connsiteY4" fmla="*/ 13205 h 15859"/>
                  <a:gd name="connsiteX5" fmla="*/ 11822 w 19527"/>
                  <a:gd name="connsiteY5" fmla="*/ 6294 h 15859"/>
                  <a:gd name="connsiteX6" fmla="*/ 3048 w 19527"/>
                  <a:gd name="connsiteY6" fmla="*/ 3427 h 15859"/>
                  <a:gd name="connsiteX7" fmla="*/ -913 w 19527"/>
                  <a:gd name="connsiteY7" fmla="*/ 1998 h 15859"/>
                  <a:gd name="connsiteX8" fmla="*/ 2090 w 19527"/>
                  <a:gd name="connsiteY8" fmla="*/ -74 h 15859"/>
                  <a:gd name="connsiteX9" fmla="*/ 9742 w 19527"/>
                  <a:gd name="connsiteY9" fmla="*/ 568 h 15859"/>
                  <a:gd name="connsiteX10" fmla="*/ 14599 w 19527"/>
                  <a:gd name="connsiteY10" fmla="*/ 3653 h 1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27" h="15859">
                    <a:moveTo>
                      <a:pt x="14599" y="3653"/>
                    </a:moveTo>
                    <a:cubicBezTo>
                      <a:pt x="16254" y="5064"/>
                      <a:pt x="17919" y="6674"/>
                      <a:pt x="18443" y="8555"/>
                    </a:cubicBezTo>
                    <a:cubicBezTo>
                      <a:pt x="18977" y="10437"/>
                      <a:pt x="18108" y="12906"/>
                      <a:pt x="17638" y="14290"/>
                    </a:cubicBezTo>
                    <a:cubicBezTo>
                      <a:pt x="17168" y="15674"/>
                      <a:pt x="16227" y="15936"/>
                      <a:pt x="15051" y="15647"/>
                    </a:cubicBezTo>
                    <a:cubicBezTo>
                      <a:pt x="13984" y="15448"/>
                      <a:pt x="14047" y="15149"/>
                      <a:pt x="14472" y="13205"/>
                    </a:cubicBezTo>
                    <a:cubicBezTo>
                      <a:pt x="14897" y="11260"/>
                      <a:pt x="15422" y="9369"/>
                      <a:pt x="11822" y="6294"/>
                    </a:cubicBezTo>
                    <a:cubicBezTo>
                      <a:pt x="8222" y="3219"/>
                      <a:pt x="6024" y="3481"/>
                      <a:pt x="3048" y="3427"/>
                    </a:cubicBezTo>
                    <a:cubicBezTo>
                      <a:pt x="73" y="3381"/>
                      <a:pt x="-986" y="3363"/>
                      <a:pt x="-913" y="1998"/>
                    </a:cubicBezTo>
                    <a:cubicBezTo>
                      <a:pt x="-841" y="632"/>
                      <a:pt x="81" y="-11"/>
                      <a:pt x="2090" y="-74"/>
                    </a:cubicBezTo>
                    <a:cubicBezTo>
                      <a:pt x="4098" y="-137"/>
                      <a:pt x="7381" y="-191"/>
                      <a:pt x="9742" y="568"/>
                    </a:cubicBezTo>
                    <a:cubicBezTo>
                      <a:pt x="12111" y="1337"/>
                      <a:pt x="12953" y="2242"/>
                      <a:pt x="14599" y="3653"/>
                    </a:cubicBezTo>
                    <a:close/>
                  </a:path>
                </a:pathLst>
              </a:custGeom>
              <a:solidFill>
                <a:srgbClr val="FFFFFF"/>
              </a:solidFill>
              <a:ln w="4752" cap="flat">
                <a:noFill/>
                <a:prstDash val="solid"/>
                <a:miter/>
              </a:ln>
            </p:spPr>
            <p:txBody>
              <a:bodyPr rtlCol="0" anchor="ctr"/>
              <a:lstStyle/>
              <a:p>
                <a:endParaRPr lang="en-NL"/>
              </a:p>
            </p:txBody>
          </p:sp>
          <p:sp>
            <p:nvSpPr>
              <p:cNvPr id="167" name="Vrije vorm: vorm 166">
                <a:extLst>
                  <a:ext uri="{FF2B5EF4-FFF2-40B4-BE49-F238E27FC236}">
                    <a16:creationId xmlns:a16="http://schemas.microsoft.com/office/drawing/2014/main" id="{F8FA3737-B7CB-10EB-CD06-17E745782251}"/>
                  </a:ext>
                </a:extLst>
              </p:cNvPr>
              <p:cNvSpPr/>
              <p:nvPr/>
            </p:nvSpPr>
            <p:spPr>
              <a:xfrm>
                <a:off x="10642164" y="5448747"/>
                <a:ext cx="31389" cy="25459"/>
              </a:xfrm>
              <a:custGeom>
                <a:avLst/>
                <a:gdLst>
                  <a:gd name="connsiteX0" fmla="*/ 3759 w 31389"/>
                  <a:gd name="connsiteY0" fmla="*/ 1413 h 25459"/>
                  <a:gd name="connsiteX1" fmla="*/ 12940 w 31389"/>
                  <a:gd name="connsiteY1" fmla="*/ 14456 h 25459"/>
                  <a:gd name="connsiteX2" fmla="*/ 29139 w 31389"/>
                  <a:gd name="connsiteY2" fmla="*/ 22407 h 25459"/>
                  <a:gd name="connsiteX3" fmla="*/ 30324 w 31389"/>
                  <a:gd name="connsiteY3" fmla="*/ 23936 h 25459"/>
                  <a:gd name="connsiteX4" fmla="*/ 28407 w 31389"/>
                  <a:gd name="connsiteY4" fmla="*/ 25347 h 25459"/>
                  <a:gd name="connsiteX5" fmla="*/ 13880 w 31389"/>
                  <a:gd name="connsiteY5" fmla="*/ 20417 h 25459"/>
                  <a:gd name="connsiteX6" fmla="*/ -908 w 31389"/>
                  <a:gd name="connsiteY6" fmla="*/ 2064 h 25459"/>
                  <a:gd name="connsiteX7" fmla="*/ 946 w 31389"/>
                  <a:gd name="connsiteY7" fmla="*/ -106 h 25459"/>
                  <a:gd name="connsiteX8" fmla="*/ 3090 w 31389"/>
                  <a:gd name="connsiteY8" fmla="*/ 491 h 25459"/>
                  <a:gd name="connsiteX9" fmla="*/ 3759 w 31389"/>
                  <a:gd name="connsiteY9" fmla="*/ 1413 h 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89" h="25459">
                    <a:moveTo>
                      <a:pt x="3759" y="1413"/>
                    </a:moveTo>
                    <a:cubicBezTo>
                      <a:pt x="4410" y="4823"/>
                      <a:pt x="6346" y="8812"/>
                      <a:pt x="12940" y="14456"/>
                    </a:cubicBezTo>
                    <a:cubicBezTo>
                      <a:pt x="19533" y="20092"/>
                      <a:pt x="25765" y="22181"/>
                      <a:pt x="29139" y="22407"/>
                    </a:cubicBezTo>
                    <a:cubicBezTo>
                      <a:pt x="30686" y="22489"/>
                      <a:pt x="30577" y="23447"/>
                      <a:pt x="30324" y="23936"/>
                    </a:cubicBezTo>
                    <a:cubicBezTo>
                      <a:pt x="30062" y="24433"/>
                      <a:pt x="29745" y="25229"/>
                      <a:pt x="28407" y="25347"/>
                    </a:cubicBezTo>
                    <a:cubicBezTo>
                      <a:pt x="27438" y="25419"/>
                      <a:pt x="19895" y="24677"/>
                      <a:pt x="13880" y="20417"/>
                    </a:cubicBezTo>
                    <a:cubicBezTo>
                      <a:pt x="7865" y="16157"/>
                      <a:pt x="96" y="10060"/>
                      <a:pt x="-908" y="2064"/>
                    </a:cubicBezTo>
                    <a:cubicBezTo>
                      <a:pt x="-1017" y="735"/>
                      <a:pt x="68" y="-143"/>
                      <a:pt x="946" y="-106"/>
                    </a:cubicBezTo>
                    <a:cubicBezTo>
                      <a:pt x="1823" y="-79"/>
                      <a:pt x="2492" y="-25"/>
                      <a:pt x="3090" y="491"/>
                    </a:cubicBezTo>
                    <a:cubicBezTo>
                      <a:pt x="3695" y="1006"/>
                      <a:pt x="3614" y="943"/>
                      <a:pt x="3759" y="1413"/>
                    </a:cubicBezTo>
                    <a:close/>
                  </a:path>
                </a:pathLst>
              </a:custGeom>
              <a:solidFill>
                <a:srgbClr val="FFFFFF"/>
              </a:solidFill>
              <a:ln w="4752" cap="flat">
                <a:noFill/>
                <a:prstDash val="solid"/>
                <a:miter/>
              </a:ln>
            </p:spPr>
            <p:txBody>
              <a:bodyPr rtlCol="0" anchor="ctr"/>
              <a:lstStyle/>
              <a:p>
                <a:endParaRPr lang="en-NL"/>
              </a:p>
            </p:txBody>
          </p:sp>
          <p:sp>
            <p:nvSpPr>
              <p:cNvPr id="168" name="Vrije vorm: vorm 167">
                <a:extLst>
                  <a:ext uri="{FF2B5EF4-FFF2-40B4-BE49-F238E27FC236}">
                    <a16:creationId xmlns:a16="http://schemas.microsoft.com/office/drawing/2014/main" id="{80343033-4D16-66B7-78CB-6547F598AC32}"/>
                  </a:ext>
                </a:extLst>
              </p:cNvPr>
              <p:cNvSpPr/>
              <p:nvPr/>
            </p:nvSpPr>
            <p:spPr>
              <a:xfrm>
                <a:off x="10618591" y="5353258"/>
                <a:ext cx="121691" cy="85398"/>
              </a:xfrm>
              <a:custGeom>
                <a:avLst/>
                <a:gdLst>
                  <a:gd name="connsiteX0" fmla="*/ 8769 w 121691"/>
                  <a:gd name="connsiteY0" fmla="*/ 67493 h 85398"/>
                  <a:gd name="connsiteX1" fmla="*/ 28831 w 121691"/>
                  <a:gd name="connsiteY1" fmla="*/ 76791 h 85398"/>
                  <a:gd name="connsiteX2" fmla="*/ 104674 w 121691"/>
                  <a:gd name="connsiteY2" fmla="*/ 80292 h 85398"/>
                  <a:gd name="connsiteX3" fmla="*/ 119127 w 121691"/>
                  <a:gd name="connsiteY3" fmla="*/ 65892 h 85398"/>
                  <a:gd name="connsiteX4" fmla="*/ 120773 w 121691"/>
                  <a:gd name="connsiteY4" fmla="*/ 62165 h 85398"/>
                  <a:gd name="connsiteX5" fmla="*/ 117526 w 121691"/>
                  <a:gd name="connsiteY5" fmla="*/ 42953 h 85398"/>
                  <a:gd name="connsiteX6" fmla="*/ 108707 w 121691"/>
                  <a:gd name="connsiteY6" fmla="*/ 21335 h 85398"/>
                  <a:gd name="connsiteX7" fmla="*/ 107414 w 121691"/>
                  <a:gd name="connsiteY7" fmla="*/ -102 h 85398"/>
                  <a:gd name="connsiteX8" fmla="*/ 91748 w 121691"/>
                  <a:gd name="connsiteY8" fmla="*/ 7378 h 85398"/>
                  <a:gd name="connsiteX9" fmla="*/ 71976 w 121691"/>
                  <a:gd name="connsiteY9" fmla="*/ 4031 h 85398"/>
                  <a:gd name="connsiteX10" fmla="*/ 12487 w 121691"/>
                  <a:gd name="connsiteY10" fmla="*/ 23931 h 85398"/>
                  <a:gd name="connsiteX11" fmla="*/ -918 w 121691"/>
                  <a:gd name="connsiteY11" fmla="*/ 52143 h 85398"/>
                  <a:gd name="connsiteX12" fmla="*/ 141 w 121691"/>
                  <a:gd name="connsiteY12" fmla="*/ 52975 h 85398"/>
                  <a:gd name="connsiteX13" fmla="*/ 8769 w 121691"/>
                  <a:gd name="connsiteY13" fmla="*/ 67493 h 8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91" h="85398">
                    <a:moveTo>
                      <a:pt x="8769" y="67493"/>
                    </a:moveTo>
                    <a:cubicBezTo>
                      <a:pt x="16693" y="74078"/>
                      <a:pt x="19279" y="73978"/>
                      <a:pt x="28831" y="76791"/>
                    </a:cubicBezTo>
                    <a:cubicBezTo>
                      <a:pt x="80397" y="91996"/>
                      <a:pt x="100350" y="82653"/>
                      <a:pt x="104674" y="80292"/>
                    </a:cubicBezTo>
                    <a:cubicBezTo>
                      <a:pt x="109006" y="77922"/>
                      <a:pt x="115817" y="73933"/>
                      <a:pt x="119127" y="65892"/>
                    </a:cubicBezTo>
                    <a:cubicBezTo>
                      <a:pt x="119760" y="64345"/>
                      <a:pt x="120303" y="63124"/>
                      <a:pt x="120773" y="62165"/>
                    </a:cubicBezTo>
                    <a:cubicBezTo>
                      <a:pt x="120547" y="52387"/>
                      <a:pt x="118223" y="45142"/>
                      <a:pt x="117526" y="42953"/>
                    </a:cubicBezTo>
                    <a:cubicBezTo>
                      <a:pt x="115084" y="34966"/>
                      <a:pt x="110960" y="29132"/>
                      <a:pt x="108707" y="21335"/>
                    </a:cubicBezTo>
                    <a:cubicBezTo>
                      <a:pt x="107288" y="16550"/>
                      <a:pt x="107333" y="7505"/>
                      <a:pt x="107414" y="-102"/>
                    </a:cubicBezTo>
                    <a:cubicBezTo>
                      <a:pt x="100621" y="6401"/>
                      <a:pt x="96008" y="7622"/>
                      <a:pt x="91748" y="7378"/>
                    </a:cubicBezTo>
                    <a:cubicBezTo>
                      <a:pt x="82975" y="7016"/>
                      <a:pt x="78624" y="5433"/>
                      <a:pt x="71976" y="4031"/>
                    </a:cubicBezTo>
                    <a:cubicBezTo>
                      <a:pt x="66404" y="2810"/>
                      <a:pt x="35208" y="-2653"/>
                      <a:pt x="12487" y="23931"/>
                    </a:cubicBezTo>
                    <a:cubicBezTo>
                      <a:pt x="5224" y="32424"/>
                      <a:pt x="855" y="42148"/>
                      <a:pt x="-918" y="52143"/>
                    </a:cubicBezTo>
                    <a:lnTo>
                      <a:pt x="141" y="52975"/>
                    </a:lnTo>
                    <a:cubicBezTo>
                      <a:pt x="629" y="56765"/>
                      <a:pt x="2085" y="61957"/>
                      <a:pt x="8769" y="67493"/>
                    </a:cubicBezTo>
                    <a:close/>
                  </a:path>
                </a:pathLst>
              </a:custGeom>
              <a:solidFill>
                <a:srgbClr val="0073BA"/>
              </a:solidFill>
              <a:ln w="4752" cap="flat">
                <a:noFill/>
                <a:prstDash val="solid"/>
                <a:miter/>
              </a:ln>
            </p:spPr>
            <p:txBody>
              <a:bodyPr rtlCol="0" anchor="ctr"/>
              <a:lstStyle/>
              <a:p>
                <a:endParaRPr lang="en-NL"/>
              </a:p>
            </p:txBody>
          </p:sp>
          <p:sp>
            <p:nvSpPr>
              <p:cNvPr id="169" name="Vrije vorm: vorm 168">
                <a:extLst>
                  <a:ext uri="{FF2B5EF4-FFF2-40B4-BE49-F238E27FC236}">
                    <a16:creationId xmlns:a16="http://schemas.microsoft.com/office/drawing/2014/main" id="{813DB5EF-043E-F3BC-F055-9DB58454966E}"/>
                  </a:ext>
                </a:extLst>
              </p:cNvPr>
              <p:cNvSpPr/>
              <p:nvPr/>
            </p:nvSpPr>
            <p:spPr>
              <a:xfrm>
                <a:off x="10617669" y="5353249"/>
                <a:ext cx="122612" cy="125965"/>
              </a:xfrm>
              <a:custGeom>
                <a:avLst/>
                <a:gdLst>
                  <a:gd name="connsiteX0" fmla="*/ 118430 w 122612"/>
                  <a:gd name="connsiteY0" fmla="*/ 42951 h 125965"/>
                  <a:gd name="connsiteX1" fmla="*/ 109621 w 122612"/>
                  <a:gd name="connsiteY1" fmla="*/ 21333 h 125965"/>
                  <a:gd name="connsiteX2" fmla="*/ 108327 w 122612"/>
                  <a:gd name="connsiteY2" fmla="*/ -104 h 125965"/>
                  <a:gd name="connsiteX3" fmla="*/ 92652 w 122612"/>
                  <a:gd name="connsiteY3" fmla="*/ 7377 h 125965"/>
                  <a:gd name="connsiteX4" fmla="*/ 72880 w 122612"/>
                  <a:gd name="connsiteY4" fmla="*/ 4021 h 125965"/>
                  <a:gd name="connsiteX5" fmla="*/ 13409 w 122612"/>
                  <a:gd name="connsiteY5" fmla="*/ 23938 h 125965"/>
                  <a:gd name="connsiteX6" fmla="*/ 4 w 122612"/>
                  <a:gd name="connsiteY6" fmla="*/ 52150 h 125965"/>
                  <a:gd name="connsiteX7" fmla="*/ 21125 w 122612"/>
                  <a:gd name="connsiteY7" fmla="*/ 110447 h 125965"/>
                  <a:gd name="connsiteX8" fmla="*/ 106256 w 122612"/>
                  <a:gd name="connsiteY8" fmla="*/ 104757 h 125965"/>
                  <a:gd name="connsiteX9" fmla="*/ 121677 w 122612"/>
                  <a:gd name="connsiteY9" fmla="*/ 62154 h 125965"/>
                  <a:gd name="connsiteX10" fmla="*/ 118430 w 122612"/>
                  <a:gd name="connsiteY10" fmla="*/ 42951 h 125965"/>
                  <a:gd name="connsiteX11" fmla="*/ 120664 w 122612"/>
                  <a:gd name="connsiteY11" fmla="*/ 65709 h 125965"/>
                  <a:gd name="connsiteX12" fmla="*/ 105487 w 122612"/>
                  <a:gd name="connsiteY12" fmla="*/ 104097 h 125965"/>
                  <a:gd name="connsiteX13" fmla="*/ 86158 w 122612"/>
                  <a:gd name="connsiteY13" fmla="*/ 119248 h 125965"/>
                  <a:gd name="connsiteX14" fmla="*/ 64206 w 122612"/>
                  <a:gd name="connsiteY14" fmla="*/ 124811 h 125965"/>
                  <a:gd name="connsiteX15" fmla="*/ 21785 w 122612"/>
                  <a:gd name="connsiteY15" fmla="*/ 109705 h 125965"/>
                  <a:gd name="connsiteX16" fmla="*/ 7159 w 122612"/>
                  <a:gd name="connsiteY16" fmla="*/ 91271 h 125965"/>
                  <a:gd name="connsiteX17" fmla="*/ 448 w 122612"/>
                  <a:gd name="connsiteY17" fmla="*/ 69128 h 125965"/>
                  <a:gd name="connsiteX18" fmla="*/ 14178 w 122612"/>
                  <a:gd name="connsiteY18" fmla="*/ 24599 h 125965"/>
                  <a:gd name="connsiteX19" fmla="*/ 49743 w 122612"/>
                  <a:gd name="connsiteY19" fmla="*/ 4554 h 125965"/>
                  <a:gd name="connsiteX20" fmla="*/ 72672 w 122612"/>
                  <a:gd name="connsiteY20" fmla="*/ 4989 h 125965"/>
                  <a:gd name="connsiteX21" fmla="*/ 77176 w 122612"/>
                  <a:gd name="connsiteY21" fmla="*/ 6011 h 125965"/>
                  <a:gd name="connsiteX22" fmla="*/ 92616 w 122612"/>
                  <a:gd name="connsiteY22" fmla="*/ 8363 h 125965"/>
                  <a:gd name="connsiteX23" fmla="*/ 107287 w 122612"/>
                  <a:gd name="connsiteY23" fmla="*/ 2194 h 125965"/>
                  <a:gd name="connsiteX24" fmla="*/ 108635 w 122612"/>
                  <a:gd name="connsiteY24" fmla="*/ 21614 h 125965"/>
                  <a:gd name="connsiteX25" fmla="*/ 113121 w 122612"/>
                  <a:gd name="connsiteY25" fmla="*/ 32721 h 125965"/>
                  <a:gd name="connsiteX26" fmla="*/ 117426 w 122612"/>
                  <a:gd name="connsiteY26" fmla="*/ 43232 h 125965"/>
                  <a:gd name="connsiteX27" fmla="*/ 117480 w 122612"/>
                  <a:gd name="connsiteY27" fmla="*/ 43367 h 125965"/>
                  <a:gd name="connsiteX28" fmla="*/ 120664 w 122612"/>
                  <a:gd name="connsiteY28" fmla="*/ 65709 h 12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612" h="125965">
                    <a:moveTo>
                      <a:pt x="118430" y="42951"/>
                    </a:moveTo>
                    <a:cubicBezTo>
                      <a:pt x="115988" y="34964"/>
                      <a:pt x="111882" y="29139"/>
                      <a:pt x="109621" y="21333"/>
                    </a:cubicBezTo>
                    <a:cubicBezTo>
                      <a:pt x="108191" y="16548"/>
                      <a:pt x="108237" y="7503"/>
                      <a:pt x="108327" y="-104"/>
                    </a:cubicBezTo>
                    <a:cubicBezTo>
                      <a:pt x="101525" y="6400"/>
                      <a:pt x="96921" y="7621"/>
                      <a:pt x="92652" y="7377"/>
                    </a:cubicBezTo>
                    <a:cubicBezTo>
                      <a:pt x="83887" y="7015"/>
                      <a:pt x="79528" y="5432"/>
                      <a:pt x="72880" y="4021"/>
                    </a:cubicBezTo>
                    <a:cubicBezTo>
                      <a:pt x="67326" y="2818"/>
                      <a:pt x="36130" y="-2645"/>
                      <a:pt x="13409" y="23938"/>
                    </a:cubicBezTo>
                    <a:cubicBezTo>
                      <a:pt x="6146" y="32432"/>
                      <a:pt x="1777" y="42156"/>
                      <a:pt x="4" y="52150"/>
                    </a:cubicBezTo>
                    <a:cubicBezTo>
                      <a:pt x="-3777" y="73461"/>
                      <a:pt x="4228" y="96002"/>
                      <a:pt x="21125" y="110447"/>
                    </a:cubicBezTo>
                    <a:cubicBezTo>
                      <a:pt x="45962" y="131685"/>
                      <a:pt x="82901" y="132065"/>
                      <a:pt x="106256" y="104757"/>
                    </a:cubicBezTo>
                    <a:cubicBezTo>
                      <a:pt x="119064" y="89769"/>
                      <a:pt x="121958" y="74067"/>
                      <a:pt x="121677" y="62154"/>
                    </a:cubicBezTo>
                    <a:cubicBezTo>
                      <a:pt x="121460" y="52368"/>
                      <a:pt x="119127" y="45140"/>
                      <a:pt x="118430" y="42951"/>
                    </a:cubicBezTo>
                    <a:close/>
                    <a:moveTo>
                      <a:pt x="120664" y="65709"/>
                    </a:moveTo>
                    <a:cubicBezTo>
                      <a:pt x="120185" y="79956"/>
                      <a:pt x="115093" y="92863"/>
                      <a:pt x="105487" y="104097"/>
                    </a:cubicBezTo>
                    <a:cubicBezTo>
                      <a:pt x="99915" y="110610"/>
                      <a:pt x="93421" y="115711"/>
                      <a:pt x="86158" y="119248"/>
                    </a:cubicBezTo>
                    <a:cubicBezTo>
                      <a:pt x="79274" y="122595"/>
                      <a:pt x="71894" y="124467"/>
                      <a:pt x="64206" y="124811"/>
                    </a:cubicBezTo>
                    <a:cubicBezTo>
                      <a:pt x="49019" y="125471"/>
                      <a:pt x="33959" y="120107"/>
                      <a:pt x="21785" y="109705"/>
                    </a:cubicBezTo>
                    <a:cubicBezTo>
                      <a:pt x="15770" y="104558"/>
                      <a:pt x="10849" y="98353"/>
                      <a:pt x="7159" y="91271"/>
                    </a:cubicBezTo>
                    <a:cubicBezTo>
                      <a:pt x="3523" y="84315"/>
                      <a:pt x="1271" y="76871"/>
                      <a:pt x="448" y="69128"/>
                    </a:cubicBezTo>
                    <a:cubicBezTo>
                      <a:pt x="-1298" y="52793"/>
                      <a:pt x="3577" y="36991"/>
                      <a:pt x="14178" y="24599"/>
                    </a:cubicBezTo>
                    <a:cubicBezTo>
                      <a:pt x="23612" y="13563"/>
                      <a:pt x="35578" y="6825"/>
                      <a:pt x="49743" y="4554"/>
                    </a:cubicBezTo>
                    <a:cubicBezTo>
                      <a:pt x="60569" y="2818"/>
                      <a:pt x="69406" y="4283"/>
                      <a:pt x="72672" y="4989"/>
                    </a:cubicBezTo>
                    <a:cubicBezTo>
                      <a:pt x="74282" y="5341"/>
                      <a:pt x="75756" y="5667"/>
                      <a:pt x="77176" y="6011"/>
                    </a:cubicBezTo>
                    <a:cubicBezTo>
                      <a:pt x="81644" y="7069"/>
                      <a:pt x="85878" y="8073"/>
                      <a:pt x="92616" y="8363"/>
                    </a:cubicBezTo>
                    <a:cubicBezTo>
                      <a:pt x="96171" y="8580"/>
                      <a:pt x="100684" y="7937"/>
                      <a:pt x="107287" y="2194"/>
                    </a:cubicBezTo>
                    <a:cubicBezTo>
                      <a:pt x="107232" y="9158"/>
                      <a:pt x="107287" y="17082"/>
                      <a:pt x="108635" y="21614"/>
                    </a:cubicBezTo>
                    <a:cubicBezTo>
                      <a:pt x="109801" y="25675"/>
                      <a:pt x="111493" y="29266"/>
                      <a:pt x="113121" y="32721"/>
                    </a:cubicBezTo>
                    <a:cubicBezTo>
                      <a:pt x="114676" y="36005"/>
                      <a:pt x="116259" y="39406"/>
                      <a:pt x="117426" y="43232"/>
                    </a:cubicBezTo>
                    <a:cubicBezTo>
                      <a:pt x="117426" y="43232"/>
                      <a:pt x="117480" y="43367"/>
                      <a:pt x="117480" y="43367"/>
                    </a:cubicBezTo>
                    <a:cubicBezTo>
                      <a:pt x="121017" y="54502"/>
                      <a:pt x="120737" y="62950"/>
                      <a:pt x="120664" y="65709"/>
                    </a:cubicBezTo>
                    <a:close/>
                  </a:path>
                </a:pathLst>
              </a:custGeom>
              <a:solidFill>
                <a:srgbClr val="004975"/>
              </a:solidFill>
              <a:ln w="4752" cap="flat">
                <a:noFill/>
                <a:prstDash val="solid"/>
                <a:miter/>
              </a:ln>
            </p:spPr>
            <p:txBody>
              <a:bodyPr rtlCol="0" anchor="ctr"/>
              <a:lstStyle/>
              <a:p>
                <a:endParaRPr lang="en-NL"/>
              </a:p>
            </p:txBody>
          </p:sp>
          <p:sp>
            <p:nvSpPr>
              <p:cNvPr id="170" name="Vrije vorm: vorm 169">
                <a:extLst>
                  <a:ext uri="{FF2B5EF4-FFF2-40B4-BE49-F238E27FC236}">
                    <a16:creationId xmlns:a16="http://schemas.microsoft.com/office/drawing/2014/main" id="{CCC337F5-9F0D-0DDC-CC5B-F8A6C991B622}"/>
                  </a:ext>
                </a:extLst>
              </p:cNvPr>
              <p:cNvSpPr/>
              <p:nvPr/>
            </p:nvSpPr>
            <p:spPr>
              <a:xfrm>
                <a:off x="10656991" y="5355745"/>
                <a:ext cx="68691" cy="17762"/>
              </a:xfrm>
              <a:custGeom>
                <a:avLst/>
                <a:gdLst>
                  <a:gd name="connsiteX0" fmla="*/ 67773 w 68691"/>
                  <a:gd name="connsiteY0" fmla="*/ -100 h 17762"/>
                  <a:gd name="connsiteX1" fmla="*/ 62763 w 68691"/>
                  <a:gd name="connsiteY1" fmla="*/ 8258 h 17762"/>
                  <a:gd name="connsiteX2" fmla="*/ 56621 w 68691"/>
                  <a:gd name="connsiteY2" fmla="*/ 11053 h 17762"/>
                  <a:gd name="connsiteX3" fmla="*/ 54803 w 68691"/>
                  <a:gd name="connsiteY3" fmla="*/ 11279 h 17762"/>
                  <a:gd name="connsiteX4" fmla="*/ 54333 w 68691"/>
                  <a:gd name="connsiteY4" fmla="*/ 13731 h 17762"/>
                  <a:gd name="connsiteX5" fmla="*/ 40784 w 68691"/>
                  <a:gd name="connsiteY5" fmla="*/ 17475 h 17762"/>
                  <a:gd name="connsiteX6" fmla="*/ 10039 w 68691"/>
                  <a:gd name="connsiteY6" fmla="*/ 14219 h 17762"/>
                  <a:gd name="connsiteX7" fmla="*/ -878 w 68691"/>
                  <a:gd name="connsiteY7" fmla="*/ 7182 h 17762"/>
                  <a:gd name="connsiteX8" fmla="*/ 10817 w 68691"/>
                  <a:gd name="connsiteY8" fmla="*/ 1845 h 17762"/>
                  <a:gd name="connsiteX9" fmla="*/ 35492 w 68691"/>
                  <a:gd name="connsiteY9" fmla="*/ 5110 h 17762"/>
                  <a:gd name="connsiteX10" fmla="*/ 59524 w 68691"/>
                  <a:gd name="connsiteY10" fmla="*/ 7462 h 17762"/>
                  <a:gd name="connsiteX11" fmla="*/ 63776 w 68691"/>
                  <a:gd name="connsiteY11" fmla="*/ 4161 h 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691" h="17762">
                    <a:moveTo>
                      <a:pt x="67773" y="-100"/>
                    </a:moveTo>
                    <a:cubicBezTo>
                      <a:pt x="65603" y="5364"/>
                      <a:pt x="63549" y="7345"/>
                      <a:pt x="62763" y="8258"/>
                    </a:cubicBezTo>
                    <a:cubicBezTo>
                      <a:pt x="61976" y="9181"/>
                      <a:pt x="59326" y="11225"/>
                      <a:pt x="56621" y="11053"/>
                    </a:cubicBezTo>
                    <a:cubicBezTo>
                      <a:pt x="55463" y="10963"/>
                      <a:pt x="54884" y="11189"/>
                      <a:pt x="54803" y="11279"/>
                    </a:cubicBezTo>
                    <a:cubicBezTo>
                      <a:pt x="54450" y="11695"/>
                      <a:pt x="55129" y="12799"/>
                      <a:pt x="54333" y="13731"/>
                    </a:cubicBezTo>
                    <a:cubicBezTo>
                      <a:pt x="53365" y="14852"/>
                      <a:pt x="50896" y="16688"/>
                      <a:pt x="40784" y="17475"/>
                    </a:cubicBezTo>
                    <a:cubicBezTo>
                      <a:pt x="30662" y="18271"/>
                      <a:pt x="18668" y="16408"/>
                      <a:pt x="10039" y="14219"/>
                    </a:cubicBezTo>
                    <a:cubicBezTo>
                      <a:pt x="1410" y="12021"/>
                      <a:pt x="-1294" y="9334"/>
                      <a:pt x="-878" y="7182"/>
                    </a:cubicBezTo>
                    <a:cubicBezTo>
                      <a:pt x="-471" y="5038"/>
                      <a:pt x="3391" y="2804"/>
                      <a:pt x="10817" y="1845"/>
                    </a:cubicBezTo>
                    <a:cubicBezTo>
                      <a:pt x="18243" y="895"/>
                      <a:pt x="35492" y="5110"/>
                      <a:pt x="35492" y="5110"/>
                    </a:cubicBezTo>
                    <a:lnTo>
                      <a:pt x="59524" y="7462"/>
                    </a:lnTo>
                    <a:lnTo>
                      <a:pt x="63776" y="4161"/>
                    </a:lnTo>
                  </a:path>
                </a:pathLst>
              </a:custGeom>
              <a:solidFill>
                <a:srgbClr val="93C5E4"/>
              </a:solidFill>
              <a:ln w="4752" cap="flat">
                <a:noFill/>
                <a:prstDash val="solid"/>
                <a:miter/>
              </a:ln>
            </p:spPr>
            <p:txBody>
              <a:bodyPr rtlCol="0" anchor="ctr"/>
              <a:lstStyle/>
              <a:p>
                <a:endParaRPr lang="en-NL"/>
              </a:p>
            </p:txBody>
          </p:sp>
          <p:sp>
            <p:nvSpPr>
              <p:cNvPr id="171" name="Vrije vorm: vorm 170">
                <a:extLst>
                  <a:ext uri="{FF2B5EF4-FFF2-40B4-BE49-F238E27FC236}">
                    <a16:creationId xmlns:a16="http://schemas.microsoft.com/office/drawing/2014/main" id="{A02ACBB6-5F78-9790-2DBC-F1C3C879C70C}"/>
                  </a:ext>
                </a:extLst>
              </p:cNvPr>
              <p:cNvSpPr/>
              <p:nvPr/>
            </p:nvSpPr>
            <p:spPr>
              <a:xfrm>
                <a:off x="10662517" y="5355628"/>
                <a:ext cx="63265" cy="14332"/>
              </a:xfrm>
              <a:custGeom>
                <a:avLst/>
                <a:gdLst>
                  <a:gd name="connsiteX0" fmla="*/ 62347 w 63265"/>
                  <a:gd name="connsiteY0" fmla="*/ -100 h 14332"/>
                  <a:gd name="connsiteX1" fmla="*/ 47151 w 63265"/>
                  <a:gd name="connsiteY1" fmla="*/ 5988 h 14332"/>
                  <a:gd name="connsiteX2" fmla="*/ 31675 w 63265"/>
                  <a:gd name="connsiteY2" fmla="*/ 3455 h 14332"/>
                  <a:gd name="connsiteX3" fmla="*/ 1917 w 63265"/>
                  <a:gd name="connsiteY3" fmla="*/ 2985 h 14332"/>
                  <a:gd name="connsiteX4" fmla="*/ -769 w 63265"/>
                  <a:gd name="connsiteY4" fmla="*/ 6748 h 14332"/>
                  <a:gd name="connsiteX5" fmla="*/ 13911 w 63265"/>
                  <a:gd name="connsiteY5" fmla="*/ 12519 h 14332"/>
                  <a:gd name="connsiteX6" fmla="*/ 38902 w 63265"/>
                  <a:gd name="connsiteY6" fmla="*/ 13776 h 14332"/>
                  <a:gd name="connsiteX7" fmla="*/ 45188 w 63265"/>
                  <a:gd name="connsiteY7" fmla="*/ 11659 h 14332"/>
                  <a:gd name="connsiteX8" fmla="*/ 44899 w 63265"/>
                  <a:gd name="connsiteY8" fmla="*/ 9271 h 14332"/>
                  <a:gd name="connsiteX9" fmla="*/ 45423 w 63265"/>
                  <a:gd name="connsiteY9" fmla="*/ 8647 h 14332"/>
                  <a:gd name="connsiteX10" fmla="*/ 50118 w 63265"/>
                  <a:gd name="connsiteY10" fmla="*/ 9615 h 14332"/>
                  <a:gd name="connsiteX11" fmla="*/ 57255 w 63265"/>
                  <a:gd name="connsiteY11" fmla="*/ 7517 h 14332"/>
                  <a:gd name="connsiteX12" fmla="*/ 62347 w 63265"/>
                  <a:gd name="connsiteY12" fmla="*/ -100 h 1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265" h="14332">
                    <a:moveTo>
                      <a:pt x="62347" y="-100"/>
                    </a:moveTo>
                    <a:cubicBezTo>
                      <a:pt x="55590" y="5907"/>
                      <a:pt x="51773" y="6205"/>
                      <a:pt x="47151" y="5988"/>
                    </a:cubicBezTo>
                    <a:cubicBezTo>
                      <a:pt x="39517" y="5518"/>
                      <a:pt x="33141" y="3799"/>
                      <a:pt x="31675" y="3455"/>
                    </a:cubicBezTo>
                    <a:cubicBezTo>
                      <a:pt x="27840" y="2515"/>
                      <a:pt x="13576" y="-416"/>
                      <a:pt x="1917" y="2985"/>
                    </a:cubicBezTo>
                    <a:cubicBezTo>
                      <a:pt x="-1638" y="4034"/>
                      <a:pt x="-896" y="6277"/>
                      <a:pt x="-769" y="6748"/>
                    </a:cubicBezTo>
                    <a:cubicBezTo>
                      <a:pt x="-642" y="7209"/>
                      <a:pt x="2523" y="10628"/>
                      <a:pt x="13911" y="12519"/>
                    </a:cubicBezTo>
                    <a:cubicBezTo>
                      <a:pt x="25299" y="14418"/>
                      <a:pt x="30888" y="14581"/>
                      <a:pt x="38902" y="13776"/>
                    </a:cubicBezTo>
                    <a:cubicBezTo>
                      <a:pt x="43189" y="13351"/>
                      <a:pt x="44655" y="12274"/>
                      <a:pt x="45188" y="11659"/>
                    </a:cubicBezTo>
                    <a:cubicBezTo>
                      <a:pt x="45794" y="10945"/>
                      <a:pt x="45541" y="10176"/>
                      <a:pt x="44899" y="9271"/>
                    </a:cubicBezTo>
                    <a:cubicBezTo>
                      <a:pt x="44573" y="8801"/>
                      <a:pt x="44637" y="8521"/>
                      <a:pt x="45423" y="8647"/>
                    </a:cubicBezTo>
                    <a:cubicBezTo>
                      <a:pt x="46220" y="8783"/>
                      <a:pt x="49240" y="9579"/>
                      <a:pt x="50118" y="9615"/>
                    </a:cubicBezTo>
                    <a:cubicBezTo>
                      <a:pt x="50986" y="9651"/>
                      <a:pt x="54876" y="10113"/>
                      <a:pt x="57255" y="7517"/>
                    </a:cubicBezTo>
                    <a:cubicBezTo>
                      <a:pt x="59642" y="4921"/>
                      <a:pt x="61035" y="2904"/>
                      <a:pt x="62347" y="-100"/>
                    </a:cubicBezTo>
                    <a:close/>
                  </a:path>
                </a:pathLst>
              </a:custGeom>
              <a:solidFill>
                <a:srgbClr val="FFFFFF"/>
              </a:solidFill>
              <a:ln w="4752" cap="flat">
                <a:noFill/>
                <a:prstDash val="solid"/>
                <a:miter/>
              </a:ln>
            </p:spPr>
            <p:txBody>
              <a:bodyPr rtlCol="0" anchor="ctr"/>
              <a:lstStyle/>
              <a:p>
                <a:endParaRPr lang="en-NL"/>
              </a:p>
            </p:txBody>
          </p:sp>
          <p:sp>
            <p:nvSpPr>
              <p:cNvPr id="172" name="Vrije vorm: vorm 171">
                <a:extLst>
                  <a:ext uri="{FF2B5EF4-FFF2-40B4-BE49-F238E27FC236}">
                    <a16:creationId xmlns:a16="http://schemas.microsoft.com/office/drawing/2014/main" id="{FC1E29A7-AECA-066A-02C3-82863739E86A}"/>
                  </a:ext>
                </a:extLst>
              </p:cNvPr>
              <p:cNvSpPr/>
              <p:nvPr/>
            </p:nvSpPr>
            <p:spPr>
              <a:xfrm>
                <a:off x="10634093" y="5404205"/>
                <a:ext cx="82680" cy="71559"/>
              </a:xfrm>
              <a:custGeom>
                <a:avLst/>
                <a:gdLst>
                  <a:gd name="connsiteX0" fmla="*/ 3543 w 82680"/>
                  <a:gd name="connsiteY0" fmla="*/ 6421 h 71559"/>
                  <a:gd name="connsiteX1" fmla="*/ 34034 w 82680"/>
                  <a:gd name="connsiteY1" fmla="*/ 5381 h 71559"/>
                  <a:gd name="connsiteX2" fmla="*/ 50397 w 82680"/>
                  <a:gd name="connsiteY2" fmla="*/ 39870 h 71559"/>
                  <a:gd name="connsiteX3" fmla="*/ 79006 w 82680"/>
                  <a:gd name="connsiteY3" fmla="*/ 46681 h 71559"/>
                  <a:gd name="connsiteX4" fmla="*/ 78291 w 82680"/>
                  <a:gd name="connsiteY4" fmla="*/ 60864 h 71559"/>
                  <a:gd name="connsiteX5" fmla="*/ 64045 w 82680"/>
                  <a:gd name="connsiteY5" fmla="*/ 70443 h 71559"/>
                  <a:gd name="connsiteX6" fmla="*/ 53092 w 82680"/>
                  <a:gd name="connsiteY6" fmla="*/ 69285 h 71559"/>
                  <a:gd name="connsiteX7" fmla="*/ 47538 w 82680"/>
                  <a:gd name="connsiteY7" fmla="*/ 43651 h 71559"/>
                  <a:gd name="connsiteX8" fmla="*/ 7722 w 82680"/>
                  <a:gd name="connsiteY8" fmla="*/ 31205 h 71559"/>
                  <a:gd name="connsiteX9" fmla="*/ -437 w 82680"/>
                  <a:gd name="connsiteY9" fmla="*/ 20305 h 71559"/>
                  <a:gd name="connsiteX10" fmla="*/ 3543 w 82680"/>
                  <a:gd name="connsiteY10" fmla="*/ 6421 h 7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680" h="71559">
                    <a:moveTo>
                      <a:pt x="3543" y="6421"/>
                    </a:moveTo>
                    <a:cubicBezTo>
                      <a:pt x="10526" y="-1530"/>
                      <a:pt x="24465" y="-2615"/>
                      <a:pt x="34034" y="5381"/>
                    </a:cubicBezTo>
                    <a:cubicBezTo>
                      <a:pt x="46191" y="15584"/>
                      <a:pt x="44219" y="34778"/>
                      <a:pt x="50397" y="39870"/>
                    </a:cubicBezTo>
                    <a:cubicBezTo>
                      <a:pt x="55642" y="44166"/>
                      <a:pt x="74157" y="42538"/>
                      <a:pt x="79006" y="46681"/>
                    </a:cubicBezTo>
                    <a:cubicBezTo>
                      <a:pt x="84153" y="51086"/>
                      <a:pt x="81014" y="57680"/>
                      <a:pt x="78291" y="60864"/>
                    </a:cubicBezTo>
                    <a:cubicBezTo>
                      <a:pt x="75569" y="64057"/>
                      <a:pt x="69608" y="68941"/>
                      <a:pt x="64045" y="70443"/>
                    </a:cubicBezTo>
                    <a:cubicBezTo>
                      <a:pt x="58483" y="71935"/>
                      <a:pt x="55805" y="71953"/>
                      <a:pt x="53092" y="69285"/>
                    </a:cubicBezTo>
                    <a:cubicBezTo>
                      <a:pt x="49646" y="65812"/>
                      <a:pt x="52088" y="47929"/>
                      <a:pt x="47538" y="43651"/>
                    </a:cubicBezTo>
                    <a:cubicBezTo>
                      <a:pt x="41740" y="38341"/>
                      <a:pt x="17916" y="39915"/>
                      <a:pt x="7722" y="31205"/>
                    </a:cubicBezTo>
                    <a:cubicBezTo>
                      <a:pt x="1545" y="25913"/>
                      <a:pt x="486" y="23399"/>
                      <a:pt x="-437" y="20305"/>
                    </a:cubicBezTo>
                    <a:cubicBezTo>
                      <a:pt x="-1721" y="15466"/>
                      <a:pt x="-445" y="10853"/>
                      <a:pt x="3543" y="6421"/>
                    </a:cubicBezTo>
                    <a:close/>
                  </a:path>
                </a:pathLst>
              </a:custGeom>
              <a:solidFill>
                <a:srgbClr val="FFFFFF"/>
              </a:solidFill>
              <a:ln w="4752" cap="flat">
                <a:noFill/>
                <a:prstDash val="solid"/>
                <a:miter/>
              </a:ln>
            </p:spPr>
            <p:txBody>
              <a:bodyPr rtlCol="0" anchor="ctr"/>
              <a:lstStyle/>
              <a:p>
                <a:endParaRPr lang="en-NL"/>
              </a:p>
            </p:txBody>
          </p:sp>
        </p:grpSp>
        <p:grpSp>
          <p:nvGrpSpPr>
            <p:cNvPr id="173" name="Graphic 75">
              <a:extLst>
                <a:ext uri="{FF2B5EF4-FFF2-40B4-BE49-F238E27FC236}">
                  <a16:creationId xmlns:a16="http://schemas.microsoft.com/office/drawing/2014/main" id="{737E238A-67F8-5AA5-AF06-EBEBC275CC3F}"/>
                </a:ext>
              </a:extLst>
            </p:cNvPr>
            <p:cNvGrpSpPr/>
            <p:nvPr/>
          </p:nvGrpSpPr>
          <p:grpSpPr>
            <a:xfrm>
              <a:off x="10596151" y="5109914"/>
              <a:ext cx="200710" cy="237281"/>
              <a:chOff x="10596151" y="5109914"/>
              <a:chExt cx="200710" cy="237281"/>
            </a:xfrm>
          </p:grpSpPr>
          <p:sp>
            <p:nvSpPr>
              <p:cNvPr id="174" name="Vrije vorm: vorm 173">
                <a:extLst>
                  <a:ext uri="{FF2B5EF4-FFF2-40B4-BE49-F238E27FC236}">
                    <a16:creationId xmlns:a16="http://schemas.microsoft.com/office/drawing/2014/main" id="{3383E29A-C1DD-092D-A347-6CF9F3ACABA3}"/>
                  </a:ext>
                </a:extLst>
              </p:cNvPr>
              <p:cNvSpPr/>
              <p:nvPr/>
            </p:nvSpPr>
            <p:spPr>
              <a:xfrm>
                <a:off x="10596187" y="5109914"/>
                <a:ext cx="105592" cy="120176"/>
              </a:xfrm>
              <a:custGeom>
                <a:avLst/>
                <a:gdLst>
                  <a:gd name="connsiteX0" fmla="*/ 75089 w 105592"/>
                  <a:gd name="connsiteY0" fmla="*/ 20322 h 120176"/>
                  <a:gd name="connsiteX1" fmla="*/ 56746 w 105592"/>
                  <a:gd name="connsiteY1" fmla="*/ 12317 h 120176"/>
                  <a:gd name="connsiteX2" fmla="*/ 43142 w 105592"/>
                  <a:gd name="connsiteY2" fmla="*/ -84 h 120176"/>
                  <a:gd name="connsiteX3" fmla="*/ 37987 w 105592"/>
                  <a:gd name="connsiteY3" fmla="*/ 13882 h 120176"/>
                  <a:gd name="connsiteX4" fmla="*/ 23831 w 105592"/>
                  <a:gd name="connsiteY4" fmla="*/ 23642 h 120176"/>
                  <a:gd name="connsiteX5" fmla="*/ -798 w 105592"/>
                  <a:gd name="connsiteY5" fmla="*/ 71455 h 120176"/>
                  <a:gd name="connsiteX6" fmla="*/ 55661 w 105592"/>
                  <a:gd name="connsiteY6" fmla="*/ 119982 h 120176"/>
                  <a:gd name="connsiteX7" fmla="*/ 104558 w 105592"/>
                  <a:gd name="connsiteY7" fmla="*/ 65594 h 120176"/>
                  <a:gd name="connsiteX8" fmla="*/ 75089 w 105592"/>
                  <a:gd name="connsiteY8" fmla="*/ 20322 h 12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92" h="120176">
                    <a:moveTo>
                      <a:pt x="75089" y="20322"/>
                    </a:moveTo>
                    <a:cubicBezTo>
                      <a:pt x="68686" y="16885"/>
                      <a:pt x="62806" y="15763"/>
                      <a:pt x="56746" y="12317"/>
                    </a:cubicBezTo>
                    <a:cubicBezTo>
                      <a:pt x="53002" y="10101"/>
                      <a:pt x="47638" y="4647"/>
                      <a:pt x="43142" y="-84"/>
                    </a:cubicBezTo>
                    <a:cubicBezTo>
                      <a:pt x="42853" y="7975"/>
                      <a:pt x="40619" y="11386"/>
                      <a:pt x="37987" y="13882"/>
                    </a:cubicBezTo>
                    <a:cubicBezTo>
                      <a:pt x="32379" y="18902"/>
                      <a:pt x="28752" y="20530"/>
                      <a:pt x="23831" y="23642"/>
                    </a:cubicBezTo>
                    <a:cubicBezTo>
                      <a:pt x="19680" y="26120"/>
                      <a:pt x="-2725" y="41533"/>
                      <a:pt x="-798" y="71455"/>
                    </a:cubicBezTo>
                    <a:cubicBezTo>
                      <a:pt x="1129" y="101376"/>
                      <a:pt x="27720" y="121782"/>
                      <a:pt x="55661" y="119982"/>
                    </a:cubicBezTo>
                    <a:cubicBezTo>
                      <a:pt x="83601" y="118182"/>
                      <a:pt x="106539" y="96338"/>
                      <a:pt x="104558" y="65594"/>
                    </a:cubicBezTo>
                    <a:cubicBezTo>
                      <a:pt x="102577" y="34858"/>
                      <a:pt x="78951" y="22403"/>
                      <a:pt x="75089" y="20322"/>
                    </a:cubicBezTo>
                    <a:close/>
                  </a:path>
                </a:pathLst>
              </a:custGeom>
              <a:solidFill>
                <a:srgbClr val="00598E"/>
              </a:solidFill>
              <a:ln w="4752" cap="flat">
                <a:noFill/>
                <a:prstDash val="solid"/>
                <a:miter/>
              </a:ln>
            </p:spPr>
            <p:txBody>
              <a:bodyPr rtlCol="0" anchor="ctr"/>
              <a:lstStyle/>
              <a:p>
                <a:endParaRPr lang="en-NL"/>
              </a:p>
            </p:txBody>
          </p:sp>
          <p:sp>
            <p:nvSpPr>
              <p:cNvPr id="175" name="Vrije vorm: vorm 174">
                <a:extLst>
                  <a:ext uri="{FF2B5EF4-FFF2-40B4-BE49-F238E27FC236}">
                    <a16:creationId xmlns:a16="http://schemas.microsoft.com/office/drawing/2014/main" id="{69E0F499-B0BD-DE90-9379-15FE9307CC1E}"/>
                  </a:ext>
                </a:extLst>
              </p:cNvPr>
              <p:cNvSpPr/>
              <p:nvPr/>
            </p:nvSpPr>
            <p:spPr>
              <a:xfrm>
                <a:off x="10656412" y="5202880"/>
                <a:ext cx="19448" cy="8714"/>
              </a:xfrm>
              <a:custGeom>
                <a:avLst/>
                <a:gdLst>
                  <a:gd name="connsiteX0" fmla="*/ 10069 w 19448"/>
                  <a:gd name="connsiteY0" fmla="*/ -31 h 8714"/>
                  <a:gd name="connsiteX1" fmla="*/ 15361 w 19448"/>
                  <a:gd name="connsiteY1" fmla="*/ 683 h 8714"/>
                  <a:gd name="connsiteX2" fmla="*/ 18291 w 19448"/>
                  <a:gd name="connsiteY2" fmla="*/ 4690 h 8714"/>
                  <a:gd name="connsiteX3" fmla="*/ 17513 w 19448"/>
                  <a:gd name="connsiteY3" fmla="*/ 7069 h 8714"/>
                  <a:gd name="connsiteX4" fmla="*/ 15696 w 19448"/>
                  <a:gd name="connsiteY4" fmla="*/ 5911 h 8714"/>
                  <a:gd name="connsiteX5" fmla="*/ 9943 w 19448"/>
                  <a:gd name="connsiteY5" fmla="*/ 3261 h 8714"/>
                  <a:gd name="connsiteX6" fmla="*/ 2834 w 19448"/>
                  <a:gd name="connsiteY6" fmla="*/ 6744 h 8714"/>
                  <a:gd name="connsiteX7" fmla="*/ -450 w 19448"/>
                  <a:gd name="connsiteY7" fmla="*/ 8227 h 8714"/>
                  <a:gd name="connsiteX8" fmla="*/ 156 w 19448"/>
                  <a:gd name="connsiteY8" fmla="*/ 5161 h 8714"/>
                  <a:gd name="connsiteX9" fmla="*/ 5239 w 19448"/>
                  <a:gd name="connsiteY9" fmla="*/ 982 h 8714"/>
                  <a:gd name="connsiteX10" fmla="*/ 10069 w 19448"/>
                  <a:gd name="connsiteY10" fmla="*/ -31 h 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8" h="8714">
                    <a:moveTo>
                      <a:pt x="10069" y="-31"/>
                    </a:moveTo>
                    <a:cubicBezTo>
                      <a:pt x="11924" y="-149"/>
                      <a:pt x="13913" y="-149"/>
                      <a:pt x="15361" y="683"/>
                    </a:cubicBezTo>
                    <a:cubicBezTo>
                      <a:pt x="16817" y="1524"/>
                      <a:pt x="17749" y="3560"/>
                      <a:pt x="18291" y="4690"/>
                    </a:cubicBezTo>
                    <a:cubicBezTo>
                      <a:pt x="18834" y="5821"/>
                      <a:pt x="18409" y="6545"/>
                      <a:pt x="17513" y="7069"/>
                    </a:cubicBezTo>
                    <a:cubicBezTo>
                      <a:pt x="16736" y="7585"/>
                      <a:pt x="16600" y="7359"/>
                      <a:pt x="15696" y="5911"/>
                    </a:cubicBezTo>
                    <a:cubicBezTo>
                      <a:pt x="14800" y="4464"/>
                      <a:pt x="13986" y="2999"/>
                      <a:pt x="9943" y="3261"/>
                    </a:cubicBezTo>
                    <a:cubicBezTo>
                      <a:pt x="5891" y="3514"/>
                      <a:pt x="4697" y="4989"/>
                      <a:pt x="2834" y="6744"/>
                    </a:cubicBezTo>
                    <a:cubicBezTo>
                      <a:pt x="979" y="8489"/>
                      <a:pt x="319" y="9113"/>
                      <a:pt x="-450" y="8227"/>
                    </a:cubicBezTo>
                    <a:cubicBezTo>
                      <a:pt x="-1228" y="7350"/>
                      <a:pt x="-1038" y="6400"/>
                      <a:pt x="156" y="5161"/>
                    </a:cubicBezTo>
                    <a:cubicBezTo>
                      <a:pt x="1350" y="3921"/>
                      <a:pt x="3331" y="1931"/>
                      <a:pt x="5239" y="982"/>
                    </a:cubicBezTo>
                    <a:cubicBezTo>
                      <a:pt x="7157" y="32"/>
                      <a:pt x="8215" y="95"/>
                      <a:pt x="10069" y="-31"/>
                    </a:cubicBezTo>
                    <a:close/>
                  </a:path>
                </a:pathLst>
              </a:custGeom>
              <a:solidFill>
                <a:srgbClr val="FFFFFF"/>
              </a:solidFill>
              <a:ln w="4752" cap="flat">
                <a:noFill/>
                <a:prstDash val="solid"/>
                <a:miter/>
              </a:ln>
            </p:spPr>
            <p:txBody>
              <a:bodyPr rtlCol="0" anchor="ctr"/>
              <a:lstStyle/>
              <a:p>
                <a:endParaRPr lang="en-NL"/>
              </a:p>
            </p:txBody>
          </p:sp>
          <p:sp>
            <p:nvSpPr>
              <p:cNvPr id="176" name="Vrije vorm: vorm 175">
                <a:extLst>
                  <a:ext uri="{FF2B5EF4-FFF2-40B4-BE49-F238E27FC236}">
                    <a16:creationId xmlns:a16="http://schemas.microsoft.com/office/drawing/2014/main" id="{5BA5274C-BDC4-7F4F-E281-D7E62409D42B}"/>
                  </a:ext>
                </a:extLst>
              </p:cNvPr>
              <p:cNvSpPr/>
              <p:nvPr/>
            </p:nvSpPr>
            <p:spPr>
              <a:xfrm>
                <a:off x="10645925" y="5214692"/>
                <a:ext cx="33043" cy="9136"/>
              </a:xfrm>
              <a:custGeom>
                <a:avLst/>
                <a:gdLst>
                  <a:gd name="connsiteX0" fmla="*/ 2177 w 33043"/>
                  <a:gd name="connsiteY0" fmla="*/ 2619 h 9136"/>
                  <a:gd name="connsiteX1" fmla="*/ 15609 w 33043"/>
                  <a:gd name="connsiteY1" fmla="*/ 5142 h 9136"/>
                  <a:gd name="connsiteX2" fmla="*/ 30316 w 33043"/>
                  <a:gd name="connsiteY2" fmla="*/ 339 h 9136"/>
                  <a:gd name="connsiteX3" fmla="*/ 31962 w 33043"/>
                  <a:gd name="connsiteY3" fmla="*/ 574 h 9136"/>
                  <a:gd name="connsiteX4" fmla="*/ 31627 w 33043"/>
                  <a:gd name="connsiteY4" fmla="*/ 2583 h 9136"/>
                  <a:gd name="connsiteX5" fmla="*/ 19751 w 33043"/>
                  <a:gd name="connsiteY5" fmla="*/ 8245 h 9136"/>
                  <a:gd name="connsiteX6" fmla="*/ -310 w 33043"/>
                  <a:gd name="connsiteY6" fmla="*/ 5803 h 9136"/>
                  <a:gd name="connsiteX7" fmla="*/ -464 w 33043"/>
                  <a:gd name="connsiteY7" fmla="*/ 3360 h 9136"/>
                  <a:gd name="connsiteX8" fmla="*/ 1218 w 33043"/>
                  <a:gd name="connsiteY8" fmla="*/ 2447 h 9136"/>
                  <a:gd name="connsiteX9" fmla="*/ 2177 w 33043"/>
                  <a:gd name="connsiteY9" fmla="*/ 2619 h 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43" h="9136">
                    <a:moveTo>
                      <a:pt x="2177" y="2619"/>
                    </a:moveTo>
                    <a:cubicBezTo>
                      <a:pt x="4610" y="4328"/>
                      <a:pt x="8192" y="5613"/>
                      <a:pt x="15609" y="5142"/>
                    </a:cubicBezTo>
                    <a:cubicBezTo>
                      <a:pt x="23035" y="4663"/>
                      <a:pt x="28109" y="2221"/>
                      <a:pt x="30316" y="339"/>
                    </a:cubicBezTo>
                    <a:cubicBezTo>
                      <a:pt x="31311" y="-529"/>
                      <a:pt x="31826" y="122"/>
                      <a:pt x="31962" y="574"/>
                    </a:cubicBezTo>
                    <a:cubicBezTo>
                      <a:pt x="32098" y="1036"/>
                      <a:pt x="32378" y="1714"/>
                      <a:pt x="31627" y="2583"/>
                    </a:cubicBezTo>
                    <a:cubicBezTo>
                      <a:pt x="31076" y="3207"/>
                      <a:pt x="25993" y="7268"/>
                      <a:pt x="19751" y="8245"/>
                    </a:cubicBezTo>
                    <a:cubicBezTo>
                      <a:pt x="13510" y="9213"/>
                      <a:pt x="5099" y="10117"/>
                      <a:pt x="-310" y="5803"/>
                    </a:cubicBezTo>
                    <a:cubicBezTo>
                      <a:pt x="-1161" y="5052"/>
                      <a:pt x="-1025" y="3867"/>
                      <a:pt x="-464" y="3360"/>
                    </a:cubicBezTo>
                    <a:cubicBezTo>
                      <a:pt x="96" y="2863"/>
                      <a:pt x="531" y="2492"/>
                      <a:pt x="1218" y="2447"/>
                    </a:cubicBezTo>
                    <a:cubicBezTo>
                      <a:pt x="1897" y="2402"/>
                      <a:pt x="1806" y="2411"/>
                      <a:pt x="2177" y="2619"/>
                    </a:cubicBezTo>
                    <a:close/>
                  </a:path>
                </a:pathLst>
              </a:custGeom>
              <a:solidFill>
                <a:srgbClr val="FFFFFF"/>
              </a:solidFill>
              <a:ln w="4752" cap="flat">
                <a:noFill/>
                <a:prstDash val="solid"/>
                <a:miter/>
              </a:ln>
            </p:spPr>
            <p:txBody>
              <a:bodyPr rtlCol="0" anchor="ctr"/>
              <a:lstStyle/>
              <a:p>
                <a:endParaRPr lang="en-NL"/>
              </a:p>
            </p:txBody>
          </p:sp>
          <p:sp>
            <p:nvSpPr>
              <p:cNvPr id="177" name="Vrije vorm: vorm 176">
                <a:extLst>
                  <a:ext uri="{FF2B5EF4-FFF2-40B4-BE49-F238E27FC236}">
                    <a16:creationId xmlns:a16="http://schemas.microsoft.com/office/drawing/2014/main" id="{6E62C2E0-C590-FD9F-DCF8-1C07D3BF4720}"/>
                  </a:ext>
                </a:extLst>
              </p:cNvPr>
              <p:cNvSpPr/>
              <p:nvPr/>
            </p:nvSpPr>
            <p:spPr>
              <a:xfrm>
                <a:off x="10596151" y="5109914"/>
                <a:ext cx="92185" cy="100599"/>
              </a:xfrm>
              <a:custGeom>
                <a:avLst/>
                <a:gdLst>
                  <a:gd name="connsiteX0" fmla="*/ 22964 w 92185"/>
                  <a:gd name="connsiteY0" fmla="*/ 100418 h 100599"/>
                  <a:gd name="connsiteX1" fmla="*/ 40846 w 92185"/>
                  <a:gd name="connsiteY1" fmla="*/ 94141 h 100599"/>
                  <a:gd name="connsiteX2" fmla="*/ 89535 w 92185"/>
                  <a:gd name="connsiteY2" fmla="*/ 50950 h 100599"/>
                  <a:gd name="connsiteX3" fmla="*/ 89806 w 92185"/>
                  <a:gd name="connsiteY3" fmla="*/ 33466 h 100599"/>
                  <a:gd name="connsiteX4" fmla="*/ 88585 w 92185"/>
                  <a:gd name="connsiteY4" fmla="*/ 30191 h 100599"/>
                  <a:gd name="connsiteX5" fmla="*/ 75108 w 92185"/>
                  <a:gd name="connsiteY5" fmla="*/ 20332 h 100599"/>
                  <a:gd name="connsiteX6" fmla="*/ 56765 w 92185"/>
                  <a:gd name="connsiteY6" fmla="*/ 12318 h 100599"/>
                  <a:gd name="connsiteX7" fmla="*/ 43161 w 92185"/>
                  <a:gd name="connsiteY7" fmla="*/ -83 h 100599"/>
                  <a:gd name="connsiteX8" fmla="*/ 38006 w 92185"/>
                  <a:gd name="connsiteY8" fmla="*/ 13883 h 100599"/>
                  <a:gd name="connsiteX9" fmla="*/ 23850 w 92185"/>
                  <a:gd name="connsiteY9" fmla="*/ 23643 h 100599"/>
                  <a:gd name="connsiteX10" fmla="*/ -798 w 92185"/>
                  <a:gd name="connsiteY10" fmla="*/ 71437 h 100599"/>
                  <a:gd name="connsiteX11" fmla="*/ 7840 w 92185"/>
                  <a:gd name="connsiteY11" fmla="*/ 96782 h 100599"/>
                  <a:gd name="connsiteX12" fmla="*/ 8980 w 92185"/>
                  <a:gd name="connsiteY12" fmla="*/ 96665 h 100599"/>
                  <a:gd name="connsiteX13" fmla="*/ 22964 w 92185"/>
                  <a:gd name="connsiteY13" fmla="*/ 100418 h 1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85" h="100599">
                    <a:moveTo>
                      <a:pt x="22964" y="100418"/>
                    </a:moveTo>
                    <a:cubicBezTo>
                      <a:pt x="31765" y="99731"/>
                      <a:pt x="33293" y="98121"/>
                      <a:pt x="40846" y="94141"/>
                    </a:cubicBezTo>
                    <a:cubicBezTo>
                      <a:pt x="81620" y="72650"/>
                      <a:pt x="88286" y="54984"/>
                      <a:pt x="89535" y="50950"/>
                    </a:cubicBezTo>
                    <a:cubicBezTo>
                      <a:pt x="90783" y="46907"/>
                      <a:pt x="92583" y="40376"/>
                      <a:pt x="89806" y="33466"/>
                    </a:cubicBezTo>
                    <a:cubicBezTo>
                      <a:pt x="89272" y="32127"/>
                      <a:pt x="88874" y="31051"/>
                      <a:pt x="88585" y="30191"/>
                    </a:cubicBezTo>
                    <a:cubicBezTo>
                      <a:pt x="82597" y="24321"/>
                      <a:pt x="76844" y="21255"/>
                      <a:pt x="75108" y="20332"/>
                    </a:cubicBezTo>
                    <a:cubicBezTo>
                      <a:pt x="68831" y="16886"/>
                      <a:pt x="62816" y="15764"/>
                      <a:pt x="56765" y="12318"/>
                    </a:cubicBezTo>
                    <a:cubicBezTo>
                      <a:pt x="53029" y="10229"/>
                      <a:pt x="47656" y="4648"/>
                      <a:pt x="43161" y="-83"/>
                    </a:cubicBezTo>
                    <a:cubicBezTo>
                      <a:pt x="42872" y="7976"/>
                      <a:pt x="40773" y="11486"/>
                      <a:pt x="38006" y="13883"/>
                    </a:cubicBezTo>
                    <a:cubicBezTo>
                      <a:pt x="32397" y="18903"/>
                      <a:pt x="28780" y="20531"/>
                      <a:pt x="23850" y="23643"/>
                    </a:cubicBezTo>
                    <a:cubicBezTo>
                      <a:pt x="19708" y="26229"/>
                      <a:pt x="-2724" y="41525"/>
                      <a:pt x="-798" y="71437"/>
                    </a:cubicBezTo>
                    <a:cubicBezTo>
                      <a:pt x="-183" y="80998"/>
                      <a:pt x="2947" y="89582"/>
                      <a:pt x="7840" y="96782"/>
                    </a:cubicBezTo>
                    <a:lnTo>
                      <a:pt x="8980" y="96665"/>
                    </a:lnTo>
                    <a:cubicBezTo>
                      <a:pt x="11549" y="98700"/>
                      <a:pt x="15547" y="101024"/>
                      <a:pt x="22964" y="100418"/>
                    </a:cubicBezTo>
                    <a:close/>
                  </a:path>
                </a:pathLst>
              </a:custGeom>
              <a:solidFill>
                <a:srgbClr val="0073BA"/>
              </a:solidFill>
              <a:ln w="4752" cap="flat">
                <a:noFill/>
                <a:prstDash val="solid"/>
                <a:miter/>
              </a:ln>
            </p:spPr>
            <p:txBody>
              <a:bodyPr rtlCol="0" anchor="ctr"/>
              <a:lstStyle/>
              <a:p>
                <a:endParaRPr lang="en-NL"/>
              </a:p>
            </p:txBody>
          </p:sp>
          <p:sp>
            <p:nvSpPr>
              <p:cNvPr id="178" name="Vrije vorm: vorm 177">
                <a:extLst>
                  <a:ext uri="{FF2B5EF4-FFF2-40B4-BE49-F238E27FC236}">
                    <a16:creationId xmlns:a16="http://schemas.microsoft.com/office/drawing/2014/main" id="{CD0FE679-2BCF-4BE3-1F48-F7CCB665E24E}"/>
                  </a:ext>
                </a:extLst>
              </p:cNvPr>
              <p:cNvSpPr/>
              <p:nvPr/>
            </p:nvSpPr>
            <p:spPr>
              <a:xfrm>
                <a:off x="10596151" y="5109914"/>
                <a:ext cx="105592" cy="120166"/>
              </a:xfrm>
              <a:custGeom>
                <a:avLst/>
                <a:gdLst>
                  <a:gd name="connsiteX0" fmla="*/ 75089 w 105592"/>
                  <a:gd name="connsiteY0" fmla="*/ 20331 h 120166"/>
                  <a:gd name="connsiteX1" fmla="*/ 56755 w 105592"/>
                  <a:gd name="connsiteY1" fmla="*/ 12317 h 120166"/>
                  <a:gd name="connsiteX2" fmla="*/ 43143 w 105592"/>
                  <a:gd name="connsiteY2" fmla="*/ -84 h 120166"/>
                  <a:gd name="connsiteX3" fmla="*/ 37987 w 105592"/>
                  <a:gd name="connsiteY3" fmla="*/ 13882 h 120166"/>
                  <a:gd name="connsiteX4" fmla="*/ 23840 w 105592"/>
                  <a:gd name="connsiteY4" fmla="*/ 23642 h 120166"/>
                  <a:gd name="connsiteX5" fmla="*/ -798 w 105592"/>
                  <a:gd name="connsiteY5" fmla="*/ 71437 h 120166"/>
                  <a:gd name="connsiteX6" fmla="*/ 7840 w 105592"/>
                  <a:gd name="connsiteY6" fmla="*/ 96781 h 120166"/>
                  <a:gd name="connsiteX7" fmla="*/ 55661 w 105592"/>
                  <a:gd name="connsiteY7" fmla="*/ 119973 h 120166"/>
                  <a:gd name="connsiteX8" fmla="*/ 104558 w 105592"/>
                  <a:gd name="connsiteY8" fmla="*/ 65584 h 120166"/>
                  <a:gd name="connsiteX9" fmla="*/ 88566 w 105592"/>
                  <a:gd name="connsiteY9" fmla="*/ 30191 h 120166"/>
                  <a:gd name="connsiteX10" fmla="*/ 75089 w 105592"/>
                  <a:gd name="connsiteY10" fmla="*/ 20331 h 120166"/>
                  <a:gd name="connsiteX11" fmla="*/ 90068 w 105592"/>
                  <a:gd name="connsiteY11" fmla="*/ 32976 h 120166"/>
                  <a:gd name="connsiteX12" fmla="*/ 103689 w 105592"/>
                  <a:gd name="connsiteY12" fmla="*/ 65639 h 120166"/>
                  <a:gd name="connsiteX13" fmla="*/ 100877 w 105592"/>
                  <a:gd name="connsiteY13" fmla="*/ 86506 h 120166"/>
                  <a:gd name="connsiteX14" fmla="*/ 90719 w 105592"/>
                  <a:gd name="connsiteY14" fmla="*/ 103041 h 120166"/>
                  <a:gd name="connsiteX15" fmla="*/ 55625 w 105592"/>
                  <a:gd name="connsiteY15" fmla="*/ 119123 h 120166"/>
                  <a:gd name="connsiteX16" fmla="*/ 35617 w 105592"/>
                  <a:gd name="connsiteY16" fmla="*/ 116545 h 120166"/>
                  <a:gd name="connsiteX17" fmla="*/ 18260 w 105592"/>
                  <a:gd name="connsiteY17" fmla="*/ 106948 h 120166"/>
                  <a:gd name="connsiteX18" fmla="*/ 70 w 105592"/>
                  <a:gd name="connsiteY18" fmla="*/ 71382 h 120166"/>
                  <a:gd name="connsiteX19" fmla="*/ 9938 w 105592"/>
                  <a:gd name="connsiteY19" fmla="*/ 37798 h 120166"/>
                  <a:gd name="connsiteX20" fmla="*/ 24284 w 105592"/>
                  <a:gd name="connsiteY20" fmla="*/ 24365 h 120166"/>
                  <a:gd name="connsiteX21" fmla="*/ 27667 w 105592"/>
                  <a:gd name="connsiteY21" fmla="*/ 22294 h 120166"/>
                  <a:gd name="connsiteX22" fmla="*/ 38557 w 105592"/>
                  <a:gd name="connsiteY22" fmla="*/ 14515 h 120166"/>
                  <a:gd name="connsiteX23" fmla="*/ 43884 w 105592"/>
                  <a:gd name="connsiteY23" fmla="*/ 1951 h 120166"/>
                  <a:gd name="connsiteX24" fmla="*/ 56321 w 105592"/>
                  <a:gd name="connsiteY24" fmla="*/ 13077 h 120166"/>
                  <a:gd name="connsiteX25" fmla="*/ 65719 w 105592"/>
                  <a:gd name="connsiteY25" fmla="*/ 17220 h 120166"/>
                  <a:gd name="connsiteX26" fmla="*/ 74646 w 105592"/>
                  <a:gd name="connsiteY26" fmla="*/ 21100 h 120166"/>
                  <a:gd name="connsiteX27" fmla="*/ 74755 w 105592"/>
                  <a:gd name="connsiteY27" fmla="*/ 21154 h 120166"/>
                  <a:gd name="connsiteX28" fmla="*/ 90068 w 105592"/>
                  <a:gd name="connsiteY28" fmla="*/ 32976 h 12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592" h="120166">
                    <a:moveTo>
                      <a:pt x="75089" y="20331"/>
                    </a:moveTo>
                    <a:cubicBezTo>
                      <a:pt x="68812" y="16885"/>
                      <a:pt x="62815" y="15763"/>
                      <a:pt x="56755" y="12317"/>
                    </a:cubicBezTo>
                    <a:cubicBezTo>
                      <a:pt x="53020" y="10228"/>
                      <a:pt x="47638" y="4647"/>
                      <a:pt x="43143" y="-84"/>
                    </a:cubicBezTo>
                    <a:cubicBezTo>
                      <a:pt x="42853" y="7984"/>
                      <a:pt x="40754" y="11485"/>
                      <a:pt x="37987" y="13882"/>
                    </a:cubicBezTo>
                    <a:cubicBezTo>
                      <a:pt x="32379" y="18902"/>
                      <a:pt x="28761" y="20530"/>
                      <a:pt x="23840" y="23642"/>
                    </a:cubicBezTo>
                    <a:cubicBezTo>
                      <a:pt x="19707" y="26229"/>
                      <a:pt x="-2725" y="41524"/>
                      <a:pt x="-798" y="71437"/>
                    </a:cubicBezTo>
                    <a:cubicBezTo>
                      <a:pt x="-183" y="80998"/>
                      <a:pt x="2946" y="89581"/>
                      <a:pt x="7840" y="96781"/>
                    </a:cubicBezTo>
                    <a:cubicBezTo>
                      <a:pt x="18251" y="112131"/>
                      <a:pt x="36648" y="121195"/>
                      <a:pt x="55661" y="119973"/>
                    </a:cubicBezTo>
                    <a:cubicBezTo>
                      <a:pt x="83619" y="118173"/>
                      <a:pt x="106539" y="96320"/>
                      <a:pt x="104558" y="65584"/>
                    </a:cubicBezTo>
                    <a:cubicBezTo>
                      <a:pt x="103473" y="48715"/>
                      <a:pt x="95866" y="37345"/>
                      <a:pt x="88566" y="30191"/>
                    </a:cubicBezTo>
                    <a:cubicBezTo>
                      <a:pt x="82587" y="24302"/>
                      <a:pt x="76826" y="21254"/>
                      <a:pt x="75089" y="20331"/>
                    </a:cubicBezTo>
                    <a:close/>
                    <a:moveTo>
                      <a:pt x="90068" y="32976"/>
                    </a:moveTo>
                    <a:cubicBezTo>
                      <a:pt x="98290" y="42013"/>
                      <a:pt x="102876" y="52993"/>
                      <a:pt x="103689" y="65639"/>
                    </a:cubicBezTo>
                    <a:cubicBezTo>
                      <a:pt x="104169" y="72965"/>
                      <a:pt x="103219" y="79984"/>
                      <a:pt x="100877" y="86506"/>
                    </a:cubicBezTo>
                    <a:cubicBezTo>
                      <a:pt x="98651" y="92666"/>
                      <a:pt x="95232" y="98229"/>
                      <a:pt x="90719" y="103041"/>
                    </a:cubicBezTo>
                    <a:cubicBezTo>
                      <a:pt x="81783" y="112529"/>
                      <a:pt x="69319" y="118237"/>
                      <a:pt x="55625" y="119123"/>
                    </a:cubicBezTo>
                    <a:cubicBezTo>
                      <a:pt x="48850" y="119557"/>
                      <a:pt x="42120" y="118689"/>
                      <a:pt x="35617" y="116545"/>
                    </a:cubicBezTo>
                    <a:cubicBezTo>
                      <a:pt x="29222" y="114438"/>
                      <a:pt x="23397" y="111209"/>
                      <a:pt x="18260" y="106948"/>
                    </a:cubicBezTo>
                    <a:cubicBezTo>
                      <a:pt x="7415" y="97957"/>
                      <a:pt x="966" y="85330"/>
                      <a:pt x="70" y="71382"/>
                    </a:cubicBezTo>
                    <a:cubicBezTo>
                      <a:pt x="-735" y="58963"/>
                      <a:pt x="2594" y="47666"/>
                      <a:pt x="9938" y="37798"/>
                    </a:cubicBezTo>
                    <a:cubicBezTo>
                      <a:pt x="15555" y="30263"/>
                      <a:pt x="21860" y="25885"/>
                      <a:pt x="24284" y="24365"/>
                    </a:cubicBezTo>
                    <a:cubicBezTo>
                      <a:pt x="25478" y="23615"/>
                      <a:pt x="26590" y="22936"/>
                      <a:pt x="27667" y="22294"/>
                    </a:cubicBezTo>
                    <a:cubicBezTo>
                      <a:pt x="31040" y="20277"/>
                      <a:pt x="34242" y="18368"/>
                      <a:pt x="38557" y="14515"/>
                    </a:cubicBezTo>
                    <a:cubicBezTo>
                      <a:pt x="40863" y="12516"/>
                      <a:pt x="43260" y="9432"/>
                      <a:pt x="43884" y="1951"/>
                    </a:cubicBezTo>
                    <a:cubicBezTo>
                      <a:pt x="48009" y="6266"/>
                      <a:pt x="52776" y="11096"/>
                      <a:pt x="56321" y="13077"/>
                    </a:cubicBezTo>
                    <a:cubicBezTo>
                      <a:pt x="59469" y="14877"/>
                      <a:pt x="62644" y="16071"/>
                      <a:pt x="65719" y="17220"/>
                    </a:cubicBezTo>
                    <a:cubicBezTo>
                      <a:pt x="68631" y="18305"/>
                      <a:pt x="71634" y="19445"/>
                      <a:pt x="74646" y="21100"/>
                    </a:cubicBezTo>
                    <a:cubicBezTo>
                      <a:pt x="74646" y="21100"/>
                      <a:pt x="74755" y="21154"/>
                      <a:pt x="74755" y="21154"/>
                    </a:cubicBezTo>
                    <a:cubicBezTo>
                      <a:pt x="83583" y="25885"/>
                      <a:pt x="88467" y="31240"/>
                      <a:pt x="90068" y="32976"/>
                    </a:cubicBezTo>
                    <a:close/>
                  </a:path>
                </a:pathLst>
              </a:custGeom>
              <a:solidFill>
                <a:srgbClr val="004975"/>
              </a:solidFill>
              <a:ln w="4752" cap="flat">
                <a:noFill/>
                <a:prstDash val="solid"/>
                <a:miter/>
              </a:ln>
            </p:spPr>
            <p:txBody>
              <a:bodyPr rtlCol="0" anchor="ctr"/>
              <a:lstStyle/>
              <a:p>
                <a:endParaRPr lang="en-NL"/>
              </a:p>
            </p:txBody>
          </p:sp>
          <p:sp>
            <p:nvSpPr>
              <p:cNvPr id="179" name="Vrije vorm: vorm 178">
                <a:extLst>
                  <a:ext uri="{FF2B5EF4-FFF2-40B4-BE49-F238E27FC236}">
                    <a16:creationId xmlns:a16="http://schemas.microsoft.com/office/drawing/2014/main" id="{29D03923-77D4-AABE-A227-23C4D25CA01D}"/>
                  </a:ext>
                </a:extLst>
              </p:cNvPr>
              <p:cNvSpPr/>
              <p:nvPr/>
            </p:nvSpPr>
            <p:spPr>
              <a:xfrm>
                <a:off x="10602750" y="5112185"/>
                <a:ext cx="40125" cy="46520"/>
              </a:xfrm>
              <a:custGeom>
                <a:avLst/>
                <a:gdLst>
                  <a:gd name="connsiteX0" fmla="*/ 37287 w 40125"/>
                  <a:gd name="connsiteY0" fmla="*/ -81 h 46520"/>
                  <a:gd name="connsiteX1" fmla="*/ 39205 w 40125"/>
                  <a:gd name="connsiteY1" fmla="*/ 8051 h 46520"/>
                  <a:gd name="connsiteX2" fmla="*/ 37097 w 40125"/>
                  <a:gd name="connsiteY2" fmla="*/ 13442 h 46520"/>
                  <a:gd name="connsiteX3" fmla="*/ 36120 w 40125"/>
                  <a:gd name="connsiteY3" fmla="*/ 14663 h 46520"/>
                  <a:gd name="connsiteX4" fmla="*/ 37296 w 40125"/>
                  <a:gd name="connsiteY4" fmla="*/ 16454 h 46520"/>
                  <a:gd name="connsiteX5" fmla="*/ 31208 w 40125"/>
                  <a:gd name="connsiteY5" fmla="*/ 26856 h 46520"/>
                  <a:gd name="connsiteX6" fmla="*/ 10369 w 40125"/>
                  <a:gd name="connsiteY6" fmla="*/ 43228 h 46520"/>
                  <a:gd name="connsiteX7" fmla="*/ -539 w 40125"/>
                  <a:gd name="connsiteY7" fmla="*/ 45444 h 46520"/>
                  <a:gd name="connsiteX8" fmla="*/ 3459 w 40125"/>
                  <a:gd name="connsiteY8" fmla="*/ 35168 h 46520"/>
                  <a:gd name="connsiteX9" fmla="*/ 20572 w 40125"/>
                  <a:gd name="connsiteY9" fmla="*/ 22424 h 46520"/>
                  <a:gd name="connsiteX10" fmla="*/ 36735 w 40125"/>
                  <a:gd name="connsiteY10" fmla="*/ 9498 h 46520"/>
                  <a:gd name="connsiteX11" fmla="*/ 37377 w 40125"/>
                  <a:gd name="connsiteY11" fmla="*/ 4930 h 4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25" h="46520">
                    <a:moveTo>
                      <a:pt x="37287" y="-81"/>
                    </a:moveTo>
                    <a:cubicBezTo>
                      <a:pt x="39213" y="4577"/>
                      <a:pt x="39141" y="7020"/>
                      <a:pt x="39205" y="8051"/>
                    </a:cubicBezTo>
                    <a:cubicBezTo>
                      <a:pt x="39277" y="9091"/>
                      <a:pt x="38861" y="11931"/>
                      <a:pt x="37097" y="13442"/>
                    </a:cubicBezTo>
                    <a:cubicBezTo>
                      <a:pt x="36337" y="14075"/>
                      <a:pt x="36120" y="14554"/>
                      <a:pt x="36120" y="14663"/>
                    </a:cubicBezTo>
                    <a:cubicBezTo>
                      <a:pt x="36156" y="15133"/>
                      <a:pt x="37223" y="15404"/>
                      <a:pt x="37296" y="16454"/>
                    </a:cubicBezTo>
                    <a:cubicBezTo>
                      <a:pt x="37377" y="17720"/>
                      <a:pt x="36952" y="20325"/>
                      <a:pt x="31208" y="26856"/>
                    </a:cubicBezTo>
                    <a:cubicBezTo>
                      <a:pt x="25465" y="33395"/>
                      <a:pt x="16990" y="39419"/>
                      <a:pt x="10369" y="43228"/>
                    </a:cubicBezTo>
                    <a:cubicBezTo>
                      <a:pt x="3757" y="47045"/>
                      <a:pt x="492" y="47008"/>
                      <a:pt x="-539" y="45444"/>
                    </a:cubicBezTo>
                    <a:cubicBezTo>
                      <a:pt x="-1571" y="43879"/>
                      <a:pt x="-539" y="40188"/>
                      <a:pt x="3459" y="35168"/>
                    </a:cubicBezTo>
                    <a:cubicBezTo>
                      <a:pt x="7447" y="30148"/>
                      <a:pt x="20572" y="22424"/>
                      <a:pt x="20572" y="22424"/>
                    </a:cubicBezTo>
                    <a:lnTo>
                      <a:pt x="36735" y="9498"/>
                    </a:lnTo>
                    <a:lnTo>
                      <a:pt x="37377" y="4930"/>
                    </a:lnTo>
                  </a:path>
                </a:pathLst>
              </a:custGeom>
              <a:solidFill>
                <a:srgbClr val="93C5E4"/>
              </a:solidFill>
              <a:ln w="4752" cap="flat">
                <a:noFill/>
                <a:prstDash val="solid"/>
                <a:miter/>
              </a:ln>
            </p:spPr>
            <p:txBody>
              <a:bodyPr rtlCol="0" anchor="ctr"/>
              <a:lstStyle/>
              <a:p>
                <a:endParaRPr lang="en-NL"/>
              </a:p>
            </p:txBody>
          </p:sp>
          <p:sp>
            <p:nvSpPr>
              <p:cNvPr id="180" name="Vrije vorm: vorm 179">
                <a:extLst>
                  <a:ext uri="{FF2B5EF4-FFF2-40B4-BE49-F238E27FC236}">
                    <a16:creationId xmlns:a16="http://schemas.microsoft.com/office/drawing/2014/main" id="{A76C1F2F-F63C-5F4D-4963-B88AE5FCCD08}"/>
                  </a:ext>
                </a:extLst>
              </p:cNvPr>
              <p:cNvSpPr/>
              <p:nvPr/>
            </p:nvSpPr>
            <p:spPr>
              <a:xfrm>
                <a:off x="10605033" y="5112058"/>
                <a:ext cx="37339" cy="42016"/>
              </a:xfrm>
              <a:custGeom>
                <a:avLst/>
                <a:gdLst>
                  <a:gd name="connsiteX0" fmla="*/ 34995 w 37339"/>
                  <a:gd name="connsiteY0" fmla="*/ -81 h 42016"/>
                  <a:gd name="connsiteX1" fmla="*/ 29297 w 37339"/>
                  <a:gd name="connsiteY1" fmla="*/ 12736 h 42016"/>
                  <a:gd name="connsiteX2" fmla="*/ 18271 w 37339"/>
                  <a:gd name="connsiteY2" fmla="*/ 20434 h 42016"/>
                  <a:gd name="connsiteX3" fmla="*/ -289 w 37339"/>
                  <a:gd name="connsiteY3" fmla="*/ 37936 h 42016"/>
                  <a:gd name="connsiteX4" fmla="*/ 308 w 37339"/>
                  <a:gd name="connsiteY4" fmla="*/ 41853 h 42016"/>
                  <a:gd name="connsiteX5" fmla="*/ 12781 w 37339"/>
                  <a:gd name="connsiteY5" fmla="*/ 36625 h 42016"/>
                  <a:gd name="connsiteX6" fmla="*/ 28881 w 37339"/>
                  <a:gd name="connsiteY6" fmla="*/ 22460 h 42016"/>
                  <a:gd name="connsiteX7" fmla="*/ 31477 w 37339"/>
                  <a:gd name="connsiteY7" fmla="*/ 17395 h 42016"/>
                  <a:gd name="connsiteX8" fmla="*/ 29876 w 37339"/>
                  <a:gd name="connsiteY8" fmla="*/ 16101 h 42016"/>
                  <a:gd name="connsiteX9" fmla="*/ 29831 w 37339"/>
                  <a:gd name="connsiteY9" fmla="*/ 15405 h 42016"/>
                  <a:gd name="connsiteX10" fmla="*/ 33286 w 37339"/>
                  <a:gd name="connsiteY10" fmla="*/ 13198 h 42016"/>
                  <a:gd name="connsiteX11" fmla="*/ 36424 w 37339"/>
                  <a:gd name="connsiteY11" fmla="*/ 7635 h 42016"/>
                  <a:gd name="connsiteX12" fmla="*/ 34995 w 37339"/>
                  <a:gd name="connsiteY12" fmla="*/ -81 h 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39" h="42016">
                    <a:moveTo>
                      <a:pt x="34995" y="-81"/>
                    </a:moveTo>
                    <a:cubicBezTo>
                      <a:pt x="34434" y="7644"/>
                      <a:pt x="32264" y="10113"/>
                      <a:pt x="29297" y="12736"/>
                    </a:cubicBezTo>
                    <a:cubicBezTo>
                      <a:pt x="24322" y="17024"/>
                      <a:pt x="19384" y="19773"/>
                      <a:pt x="18271" y="20434"/>
                    </a:cubicBezTo>
                    <a:cubicBezTo>
                      <a:pt x="15359" y="22143"/>
                      <a:pt x="4848" y="28882"/>
                      <a:pt x="-289" y="37936"/>
                    </a:cubicBezTo>
                    <a:cubicBezTo>
                      <a:pt x="-1845" y="40704"/>
                      <a:pt x="-45" y="41645"/>
                      <a:pt x="308" y="41853"/>
                    </a:cubicBezTo>
                    <a:cubicBezTo>
                      <a:pt x="660" y="42070"/>
                      <a:pt x="4649" y="42278"/>
                      <a:pt x="12781" y="36625"/>
                    </a:cubicBezTo>
                    <a:cubicBezTo>
                      <a:pt x="20912" y="30981"/>
                      <a:pt x="24440" y="27742"/>
                      <a:pt x="28881" y="22460"/>
                    </a:cubicBezTo>
                    <a:cubicBezTo>
                      <a:pt x="31260" y="19629"/>
                      <a:pt x="31522" y="18091"/>
                      <a:pt x="31477" y="17395"/>
                    </a:cubicBezTo>
                    <a:cubicBezTo>
                      <a:pt x="31422" y="16590"/>
                      <a:pt x="30816" y="16273"/>
                      <a:pt x="29876" y="16101"/>
                    </a:cubicBezTo>
                    <a:cubicBezTo>
                      <a:pt x="29396" y="16011"/>
                      <a:pt x="29261" y="15803"/>
                      <a:pt x="29831" y="15405"/>
                    </a:cubicBezTo>
                    <a:cubicBezTo>
                      <a:pt x="30391" y="15016"/>
                      <a:pt x="32725" y="13695"/>
                      <a:pt x="33286" y="13198"/>
                    </a:cubicBezTo>
                    <a:cubicBezTo>
                      <a:pt x="33847" y="12700"/>
                      <a:pt x="36506" y="10665"/>
                      <a:pt x="36424" y="7635"/>
                    </a:cubicBezTo>
                    <a:cubicBezTo>
                      <a:pt x="36334" y="4614"/>
                      <a:pt x="35981" y="2542"/>
                      <a:pt x="34995" y="-81"/>
                    </a:cubicBezTo>
                    <a:close/>
                  </a:path>
                </a:pathLst>
              </a:custGeom>
              <a:solidFill>
                <a:srgbClr val="FFFFFF"/>
              </a:solidFill>
              <a:ln w="4752" cap="flat">
                <a:noFill/>
                <a:prstDash val="solid"/>
                <a:miter/>
              </a:ln>
            </p:spPr>
            <p:txBody>
              <a:bodyPr rtlCol="0" anchor="ctr"/>
              <a:lstStyle/>
              <a:p>
                <a:endParaRPr lang="en-NL"/>
              </a:p>
            </p:txBody>
          </p:sp>
          <p:sp>
            <p:nvSpPr>
              <p:cNvPr id="181" name="Vrije vorm: vorm 180">
                <a:extLst>
                  <a:ext uri="{FF2B5EF4-FFF2-40B4-BE49-F238E27FC236}">
                    <a16:creationId xmlns:a16="http://schemas.microsoft.com/office/drawing/2014/main" id="{BFCAF3A1-BCDF-6843-EA7E-6B5D9D4E36BA}"/>
                  </a:ext>
                </a:extLst>
              </p:cNvPr>
              <p:cNvSpPr/>
              <p:nvPr/>
            </p:nvSpPr>
            <p:spPr>
              <a:xfrm>
                <a:off x="10620272" y="5177664"/>
                <a:ext cx="78531" cy="33235"/>
              </a:xfrm>
              <a:custGeom>
                <a:avLst/>
                <a:gdLst>
                  <a:gd name="connsiteX0" fmla="*/ -897 w 78531"/>
                  <a:gd name="connsiteY0" fmla="*/ 20310 h 33235"/>
                  <a:gd name="connsiteX1" fmla="*/ 17211 w 78531"/>
                  <a:gd name="connsiteY1" fmla="*/ 1441 h 33235"/>
                  <a:gd name="connsiteX2" fmla="*/ 47883 w 78531"/>
                  <a:gd name="connsiteY2" fmla="*/ 12847 h 33235"/>
                  <a:gd name="connsiteX3" fmla="*/ 69536 w 78531"/>
                  <a:gd name="connsiteY3" fmla="*/ -69 h 33235"/>
                  <a:gd name="connsiteX4" fmla="*/ 77578 w 78531"/>
                  <a:gd name="connsiteY4" fmla="*/ 9066 h 33235"/>
                  <a:gd name="connsiteX5" fmla="*/ 74547 w 78531"/>
                  <a:gd name="connsiteY5" fmla="*/ 23475 h 33235"/>
                  <a:gd name="connsiteX6" fmla="*/ 67121 w 78531"/>
                  <a:gd name="connsiteY6" fmla="*/ 29310 h 33235"/>
                  <a:gd name="connsiteX7" fmla="*/ 48389 w 78531"/>
                  <a:gd name="connsiteY7" fmla="*/ 16881 h 33235"/>
                  <a:gd name="connsiteX8" fmla="*/ 16487 w 78531"/>
                  <a:gd name="connsiteY8" fmla="*/ 33036 h 33235"/>
                  <a:gd name="connsiteX9" fmla="*/ 4955 w 78531"/>
                  <a:gd name="connsiteY9" fmla="*/ 31218 h 33235"/>
                  <a:gd name="connsiteX10" fmla="*/ -897 w 78531"/>
                  <a:gd name="connsiteY10" fmla="*/ 20310 h 3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531" h="33235">
                    <a:moveTo>
                      <a:pt x="-897" y="20310"/>
                    </a:moveTo>
                    <a:cubicBezTo>
                      <a:pt x="-1358" y="11255"/>
                      <a:pt x="6556" y="2246"/>
                      <a:pt x="17211" y="1441"/>
                    </a:cubicBezTo>
                    <a:cubicBezTo>
                      <a:pt x="30779" y="437"/>
                      <a:pt x="41045" y="13408"/>
                      <a:pt x="47883" y="12847"/>
                    </a:cubicBezTo>
                    <a:cubicBezTo>
                      <a:pt x="53672" y="12350"/>
                      <a:pt x="64073" y="284"/>
                      <a:pt x="69536" y="-69"/>
                    </a:cubicBezTo>
                    <a:cubicBezTo>
                      <a:pt x="75334" y="-440"/>
                      <a:pt x="77342" y="5485"/>
                      <a:pt x="77578" y="9066"/>
                    </a:cubicBezTo>
                    <a:cubicBezTo>
                      <a:pt x="77803" y="12657"/>
                      <a:pt x="77062" y="19224"/>
                      <a:pt x="74547" y="23475"/>
                    </a:cubicBezTo>
                    <a:cubicBezTo>
                      <a:pt x="72024" y="27718"/>
                      <a:pt x="70386" y="29328"/>
                      <a:pt x="67121" y="29310"/>
                    </a:cubicBezTo>
                    <a:cubicBezTo>
                      <a:pt x="62925" y="29237"/>
                      <a:pt x="53744" y="16782"/>
                      <a:pt x="48389" y="16881"/>
                    </a:cubicBezTo>
                    <a:cubicBezTo>
                      <a:pt x="41650" y="17081"/>
                      <a:pt x="27957" y="32294"/>
                      <a:pt x="16487" y="33036"/>
                    </a:cubicBezTo>
                    <a:cubicBezTo>
                      <a:pt x="9532" y="33480"/>
                      <a:pt x="7370" y="32566"/>
                      <a:pt x="4955" y="31218"/>
                    </a:cubicBezTo>
                    <a:cubicBezTo>
                      <a:pt x="1274" y="29020"/>
                      <a:pt x="-698" y="25420"/>
                      <a:pt x="-897" y="20310"/>
                    </a:cubicBezTo>
                    <a:close/>
                  </a:path>
                </a:pathLst>
              </a:custGeom>
              <a:solidFill>
                <a:srgbClr val="FFFFFF"/>
              </a:solidFill>
              <a:ln w="4752" cap="flat">
                <a:noFill/>
                <a:prstDash val="solid"/>
                <a:miter/>
              </a:ln>
            </p:spPr>
            <p:txBody>
              <a:bodyPr rtlCol="0" anchor="ctr"/>
              <a:lstStyle/>
              <a:p>
                <a:endParaRPr lang="en-NL"/>
              </a:p>
            </p:txBody>
          </p:sp>
        </p:grpSp>
        <p:sp>
          <p:nvSpPr>
            <p:cNvPr id="182" name="Vrije vorm: vorm 181">
              <a:extLst>
                <a:ext uri="{FF2B5EF4-FFF2-40B4-BE49-F238E27FC236}">
                  <a16:creationId xmlns:a16="http://schemas.microsoft.com/office/drawing/2014/main" id="{2B7CAA27-65A5-D5AE-074C-2C59E1FE658F}"/>
                </a:ext>
              </a:extLst>
            </p:cNvPr>
            <p:cNvSpPr/>
            <p:nvPr/>
          </p:nvSpPr>
          <p:spPr>
            <a:xfrm>
              <a:off x="12044641" y="8256810"/>
              <a:ext cx="478420" cy="36264"/>
            </a:xfrm>
            <a:custGeom>
              <a:avLst/>
              <a:gdLst>
                <a:gd name="connsiteX0" fmla="*/ -1048 w 478420"/>
                <a:gd name="connsiteY0" fmla="*/ -336 h 36264"/>
                <a:gd name="connsiteX1" fmla="*/ 477374 w 478420"/>
                <a:gd name="connsiteY1" fmla="*/ -336 h 36264"/>
                <a:gd name="connsiteX2" fmla="*/ 477374 w 478420"/>
                <a:gd name="connsiteY2" fmla="*/ 35929 h 36264"/>
                <a:gd name="connsiteX3" fmla="*/ -1048 w 478420"/>
                <a:gd name="connsiteY3" fmla="*/ 35929 h 36264"/>
              </a:gdLst>
              <a:ahLst/>
              <a:cxnLst>
                <a:cxn ang="0">
                  <a:pos x="connsiteX0" y="connsiteY0"/>
                </a:cxn>
                <a:cxn ang="0">
                  <a:pos x="connsiteX1" y="connsiteY1"/>
                </a:cxn>
                <a:cxn ang="0">
                  <a:pos x="connsiteX2" y="connsiteY2"/>
                </a:cxn>
                <a:cxn ang="0">
                  <a:pos x="connsiteX3" y="connsiteY3"/>
                </a:cxn>
              </a:cxnLst>
              <a:rect l="l" t="t" r="r" b="b"/>
              <a:pathLst>
                <a:path w="478420" h="36264">
                  <a:moveTo>
                    <a:pt x="-1048" y="-336"/>
                  </a:moveTo>
                  <a:lnTo>
                    <a:pt x="477374" y="-336"/>
                  </a:lnTo>
                  <a:lnTo>
                    <a:pt x="477374" y="35929"/>
                  </a:lnTo>
                  <a:lnTo>
                    <a:pt x="-1048" y="35929"/>
                  </a:lnTo>
                  <a:close/>
                </a:path>
              </a:pathLst>
            </a:custGeom>
            <a:solidFill>
              <a:srgbClr val="FFFFFF"/>
            </a:solidFill>
            <a:ln w="4752" cap="flat">
              <a:noFill/>
              <a:prstDash val="solid"/>
              <a:miter/>
            </a:ln>
          </p:spPr>
          <p:txBody>
            <a:bodyPr rtlCol="0" anchor="ctr"/>
            <a:lstStyle/>
            <a:p>
              <a:endParaRPr lang="en-NL"/>
            </a:p>
          </p:txBody>
        </p:sp>
        <p:sp>
          <p:nvSpPr>
            <p:cNvPr id="183" name="Vrije vorm: vorm 182">
              <a:extLst>
                <a:ext uri="{FF2B5EF4-FFF2-40B4-BE49-F238E27FC236}">
                  <a16:creationId xmlns:a16="http://schemas.microsoft.com/office/drawing/2014/main" id="{55F47333-BD4E-7524-F964-2DBA82617EB3}"/>
                </a:ext>
              </a:extLst>
            </p:cNvPr>
            <p:cNvSpPr/>
            <p:nvPr/>
          </p:nvSpPr>
          <p:spPr>
            <a:xfrm>
              <a:off x="11837963" y="8292195"/>
              <a:ext cx="768534" cy="97434"/>
            </a:xfrm>
            <a:custGeom>
              <a:avLst/>
              <a:gdLst>
                <a:gd name="connsiteX0" fmla="*/ -1044 w 768534"/>
                <a:gd name="connsiteY0" fmla="*/ -342 h 97434"/>
                <a:gd name="connsiteX1" fmla="*/ 767491 w 768534"/>
                <a:gd name="connsiteY1" fmla="*/ -342 h 97434"/>
                <a:gd name="connsiteX2" fmla="*/ 767491 w 768534"/>
                <a:gd name="connsiteY2" fmla="*/ 97093 h 97434"/>
                <a:gd name="connsiteX3" fmla="*/ -1044 w 768534"/>
                <a:gd name="connsiteY3" fmla="*/ 97093 h 97434"/>
              </a:gdLst>
              <a:ahLst/>
              <a:cxnLst>
                <a:cxn ang="0">
                  <a:pos x="connsiteX0" y="connsiteY0"/>
                </a:cxn>
                <a:cxn ang="0">
                  <a:pos x="connsiteX1" y="connsiteY1"/>
                </a:cxn>
                <a:cxn ang="0">
                  <a:pos x="connsiteX2" y="connsiteY2"/>
                </a:cxn>
                <a:cxn ang="0">
                  <a:pos x="connsiteX3" y="connsiteY3"/>
                </a:cxn>
              </a:cxnLst>
              <a:rect l="l" t="t" r="r" b="b"/>
              <a:pathLst>
                <a:path w="768534" h="97434">
                  <a:moveTo>
                    <a:pt x="-1044" y="-342"/>
                  </a:moveTo>
                  <a:lnTo>
                    <a:pt x="767491" y="-342"/>
                  </a:lnTo>
                  <a:lnTo>
                    <a:pt x="767491" y="97093"/>
                  </a:lnTo>
                  <a:lnTo>
                    <a:pt x="-1044" y="97093"/>
                  </a:lnTo>
                  <a:close/>
                </a:path>
              </a:pathLst>
            </a:custGeom>
            <a:solidFill>
              <a:srgbClr val="74C079"/>
            </a:solidFill>
            <a:ln w="4752" cap="flat">
              <a:noFill/>
              <a:prstDash val="solid"/>
              <a:miter/>
            </a:ln>
          </p:spPr>
          <p:txBody>
            <a:bodyPr rtlCol="0" anchor="ctr"/>
            <a:lstStyle/>
            <a:p>
              <a:endParaRPr lang="en-NL"/>
            </a:p>
          </p:txBody>
        </p:sp>
      </p:grpSp>
    </p:spTree>
    <p:extLst>
      <p:ext uri="{BB962C8B-B14F-4D97-AF65-F5344CB8AC3E}">
        <p14:creationId xmlns:p14="http://schemas.microsoft.com/office/powerpoint/2010/main" val="807835501"/>
      </p:ext>
    </p:extLst>
  </p:cSld>
  <p:clrMapOvr>
    <a:masterClrMapping/>
  </p:clrMapOvr>
  <p:transition spd="slow" advClick="0" advTm="500">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8C75E3-BFDC-EC66-CC9F-4C1CF9A0D077}"/>
              </a:ext>
            </a:extLst>
          </p:cNvPr>
          <p:cNvSpPr>
            <a:spLocks noGrp="1"/>
          </p:cNvSpPr>
          <p:nvPr>
            <p:ph type="title"/>
          </p:nvPr>
        </p:nvSpPr>
        <p:spPr/>
        <p:txBody>
          <a:bodyPr/>
          <a:lstStyle/>
          <a:p>
            <a:r>
              <a:rPr lang="en-US" dirty="0"/>
              <a:t>Drupal Rector</a:t>
            </a:r>
            <a:endParaRPr lang="en-NL" dirty="0"/>
          </a:p>
        </p:txBody>
      </p:sp>
      <p:sp>
        <p:nvSpPr>
          <p:cNvPr id="14" name="Subtitle 13">
            <a:extLst>
              <a:ext uri="{FF2B5EF4-FFF2-40B4-BE49-F238E27FC236}">
                <a16:creationId xmlns:a16="http://schemas.microsoft.com/office/drawing/2014/main" id="{FB5D26F4-DC7A-19CE-EF95-001D79971D98}"/>
              </a:ext>
            </a:extLst>
          </p:cNvPr>
          <p:cNvSpPr>
            <a:spLocks noGrp="1"/>
          </p:cNvSpPr>
          <p:nvPr>
            <p:ph type="subTitle" idx="1"/>
          </p:nvPr>
        </p:nvSpPr>
        <p:spPr/>
        <p:txBody>
          <a:bodyPr/>
          <a:lstStyle/>
          <a:p>
            <a:r>
              <a:rPr lang="nl-NL" dirty="0"/>
              <a:t>Using </a:t>
            </a:r>
            <a:r>
              <a:rPr lang="nl-NL" dirty="0" err="1"/>
              <a:t>the</a:t>
            </a:r>
            <a:r>
              <a:rPr lang="nl-NL" dirty="0"/>
              <a:t> power of Rector </a:t>
            </a:r>
            <a:r>
              <a:rPr lang="nl-NL" dirty="0" err="1"/>
              <a:t>to</a:t>
            </a:r>
            <a:r>
              <a:rPr lang="nl-NL" dirty="0"/>
              <a:t> </a:t>
            </a:r>
            <a:r>
              <a:rPr lang="nl-NL" dirty="0" err="1"/>
              <a:t>automate</a:t>
            </a:r>
            <a:r>
              <a:rPr lang="nl-NL" dirty="0"/>
              <a:t> fixing </a:t>
            </a:r>
            <a:r>
              <a:rPr lang="nl-NL" dirty="0" err="1"/>
              <a:t>deprecations</a:t>
            </a:r>
            <a:endParaRPr lang="en-NL" dirty="0"/>
          </a:p>
          <a:p>
            <a:endParaRPr lang="en-GB" dirty="0"/>
          </a:p>
        </p:txBody>
      </p:sp>
      <p:pic>
        <p:nvPicPr>
          <p:cNvPr id="6" name="Graphic 5">
            <a:extLst>
              <a:ext uri="{FF2B5EF4-FFF2-40B4-BE49-F238E27FC236}">
                <a16:creationId xmlns:a16="http://schemas.microsoft.com/office/drawing/2014/main" id="{3BCC73DD-9954-5BF5-7C01-45A41885BA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000" y="5875815"/>
            <a:ext cx="307777" cy="307777"/>
          </a:xfrm>
          <a:prstGeom prst="rect">
            <a:avLst/>
          </a:prstGeom>
        </p:spPr>
      </p:pic>
      <p:sp>
        <p:nvSpPr>
          <p:cNvPr id="7" name="TextBox 6">
            <a:extLst>
              <a:ext uri="{FF2B5EF4-FFF2-40B4-BE49-F238E27FC236}">
                <a16:creationId xmlns:a16="http://schemas.microsoft.com/office/drawing/2014/main" id="{DC2CF9EA-6A2E-9931-9CF3-B5342AB12C59}"/>
              </a:ext>
            </a:extLst>
          </p:cNvPr>
          <p:cNvSpPr txBox="1"/>
          <p:nvPr/>
        </p:nvSpPr>
        <p:spPr>
          <a:xfrm>
            <a:off x="1027777" y="5868136"/>
            <a:ext cx="4444795" cy="307777"/>
          </a:xfrm>
          <a:prstGeom prst="rect">
            <a:avLst/>
          </a:prstGeom>
          <a:noFill/>
        </p:spPr>
        <p:txBody>
          <a:bodyPr wrap="square">
            <a:spAutoFit/>
          </a:bodyPr>
          <a:lstStyle/>
          <a:p>
            <a:r>
              <a:rPr lang="en-GB" sz="1400" b="1" dirty="0" err="1"/>
              <a:t>palantirnet</a:t>
            </a:r>
            <a:r>
              <a:rPr lang="en-GB" sz="1400" b="1" dirty="0"/>
              <a:t>/</a:t>
            </a:r>
            <a:r>
              <a:rPr lang="en-GB" sz="1400" b="1" dirty="0" err="1"/>
              <a:t>drupal</a:t>
            </a:r>
            <a:r>
              <a:rPr lang="en-GB" sz="1400" b="1" dirty="0"/>
              <a:t>-rector</a:t>
            </a:r>
          </a:p>
        </p:txBody>
      </p:sp>
      <p:sp>
        <p:nvSpPr>
          <p:cNvPr id="17" name="Content Placeholder 4">
            <a:extLst>
              <a:ext uri="{FF2B5EF4-FFF2-40B4-BE49-F238E27FC236}">
                <a16:creationId xmlns:a16="http://schemas.microsoft.com/office/drawing/2014/main" id="{4E113056-E9D2-3AEA-2D37-923E476D3C01}"/>
              </a:ext>
            </a:extLst>
          </p:cNvPr>
          <p:cNvSpPr>
            <a:spLocks noGrp="1"/>
          </p:cNvSpPr>
          <p:nvPr>
            <p:ph idx="13"/>
          </p:nvPr>
        </p:nvSpPr>
        <p:spPr>
          <a:xfrm>
            <a:off x="720000" y="2160000"/>
            <a:ext cx="10800000" cy="3702050"/>
          </a:xfrm>
        </p:spPr>
        <p:txBody>
          <a:bodyPr/>
          <a:lstStyle/>
          <a:p>
            <a:r>
              <a:rPr lang="en-US" dirty="0"/>
              <a:t>A set of deprecations for Drupal</a:t>
            </a:r>
          </a:p>
          <a:p>
            <a:r>
              <a:rPr lang="en-US" dirty="0"/>
              <a:t>Automated fixes where possible</a:t>
            </a:r>
          </a:p>
        </p:txBody>
      </p:sp>
      <p:grpSp>
        <p:nvGrpSpPr>
          <p:cNvPr id="3" name="Graphic 75">
            <a:extLst>
              <a:ext uri="{FF2B5EF4-FFF2-40B4-BE49-F238E27FC236}">
                <a16:creationId xmlns:a16="http://schemas.microsoft.com/office/drawing/2014/main" id="{5713A339-BFFD-8EFB-3712-A3263BDAE6E3}"/>
              </a:ext>
            </a:extLst>
          </p:cNvPr>
          <p:cNvGrpSpPr/>
          <p:nvPr/>
        </p:nvGrpSpPr>
        <p:grpSpPr>
          <a:xfrm>
            <a:off x="10514764" y="4793444"/>
            <a:ext cx="1365874" cy="1878513"/>
            <a:chOff x="9739384" y="5109914"/>
            <a:chExt cx="3419164" cy="4702443"/>
          </a:xfrm>
        </p:grpSpPr>
        <p:grpSp>
          <p:nvGrpSpPr>
            <p:cNvPr id="4" name="Graphic 75">
              <a:extLst>
                <a:ext uri="{FF2B5EF4-FFF2-40B4-BE49-F238E27FC236}">
                  <a16:creationId xmlns:a16="http://schemas.microsoft.com/office/drawing/2014/main" id="{72B67431-784A-20BA-F340-1D97C7671DD1}"/>
                </a:ext>
              </a:extLst>
            </p:cNvPr>
            <p:cNvGrpSpPr/>
            <p:nvPr/>
          </p:nvGrpSpPr>
          <p:grpSpPr>
            <a:xfrm>
              <a:off x="10218849" y="6107575"/>
              <a:ext cx="431433" cy="480609"/>
              <a:chOff x="10218849" y="6107575"/>
              <a:chExt cx="431433" cy="480609"/>
            </a:xfrm>
          </p:grpSpPr>
          <p:sp>
            <p:nvSpPr>
              <p:cNvPr id="113" name="Vrije vorm: vorm 112">
                <a:extLst>
                  <a:ext uri="{FF2B5EF4-FFF2-40B4-BE49-F238E27FC236}">
                    <a16:creationId xmlns:a16="http://schemas.microsoft.com/office/drawing/2014/main" id="{23796AD1-4E9E-3460-7563-68BAB1E5D106}"/>
                  </a:ext>
                </a:extLst>
              </p:cNvPr>
              <p:cNvSpPr/>
              <p:nvPr/>
            </p:nvSpPr>
            <p:spPr>
              <a:xfrm>
                <a:off x="10218979" y="6107575"/>
                <a:ext cx="431303" cy="480609"/>
              </a:xfrm>
              <a:custGeom>
                <a:avLst/>
                <a:gdLst>
                  <a:gd name="connsiteX0" fmla="*/ 277421 w 431303"/>
                  <a:gd name="connsiteY0" fmla="*/ 61617 h 480609"/>
                  <a:gd name="connsiteX1" fmla="*/ 198504 w 431303"/>
                  <a:gd name="connsiteY1" fmla="*/ 41057 h 480609"/>
                  <a:gd name="connsiteX2" fmla="*/ 135831 w 431303"/>
                  <a:gd name="connsiteY2" fmla="*/ -180 h 480609"/>
                  <a:gd name="connsiteX3" fmla="*/ 123982 w 431303"/>
                  <a:gd name="connsiteY3" fmla="*/ 59311 h 480609"/>
                  <a:gd name="connsiteX4" fmla="*/ 73240 w 431303"/>
                  <a:gd name="connsiteY4" fmla="*/ 107621 h 480609"/>
                  <a:gd name="connsiteX5" fmla="*/ 4534 w 431303"/>
                  <a:gd name="connsiteY5" fmla="*/ 315743 h 480609"/>
                  <a:gd name="connsiteX6" fmla="*/ 262696 w 431303"/>
                  <a:gd name="connsiteY6" fmla="*/ 475120 h 480609"/>
                  <a:gd name="connsiteX7" fmla="*/ 424863 w 431303"/>
                  <a:gd name="connsiteY7" fmla="*/ 225065 h 480609"/>
                  <a:gd name="connsiteX8" fmla="*/ 277421 w 431303"/>
                  <a:gd name="connsiteY8" fmla="*/ 61617 h 48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03" h="480609">
                    <a:moveTo>
                      <a:pt x="277421" y="61617"/>
                    </a:moveTo>
                    <a:cubicBezTo>
                      <a:pt x="249472" y="51857"/>
                      <a:pt x="225087" y="51062"/>
                      <a:pt x="198504" y="41057"/>
                    </a:cubicBezTo>
                    <a:cubicBezTo>
                      <a:pt x="182024" y="34545"/>
                      <a:pt x="156942" y="15975"/>
                      <a:pt x="135831" y="-180"/>
                    </a:cubicBezTo>
                    <a:cubicBezTo>
                      <a:pt x="139811" y="32456"/>
                      <a:pt x="132991" y="47579"/>
                      <a:pt x="123982" y="59311"/>
                    </a:cubicBezTo>
                    <a:cubicBezTo>
                      <a:pt x="104608" y="83091"/>
                      <a:pt x="91068" y="91955"/>
                      <a:pt x="73240" y="107621"/>
                    </a:cubicBezTo>
                    <a:cubicBezTo>
                      <a:pt x="58080" y="120221"/>
                      <a:pt x="-22275" y="196545"/>
                      <a:pt x="4534" y="315743"/>
                    </a:cubicBezTo>
                    <a:cubicBezTo>
                      <a:pt x="31353" y="434941"/>
                      <a:pt x="151379" y="500157"/>
                      <a:pt x="262696" y="475120"/>
                    </a:cubicBezTo>
                    <a:cubicBezTo>
                      <a:pt x="374004" y="450074"/>
                      <a:pt x="452405" y="347528"/>
                      <a:pt x="424863" y="225065"/>
                    </a:cubicBezTo>
                    <a:cubicBezTo>
                      <a:pt x="397312" y="102601"/>
                      <a:pt x="294290" y="67533"/>
                      <a:pt x="277421" y="61617"/>
                    </a:cubicBezTo>
                    <a:close/>
                  </a:path>
                </a:pathLst>
              </a:custGeom>
              <a:solidFill>
                <a:srgbClr val="00598E"/>
              </a:solidFill>
              <a:ln w="4752" cap="flat">
                <a:noFill/>
                <a:prstDash val="solid"/>
                <a:miter/>
              </a:ln>
            </p:spPr>
            <p:txBody>
              <a:bodyPr rtlCol="0" anchor="ctr"/>
              <a:lstStyle/>
              <a:p>
                <a:endParaRPr lang="en-NL"/>
              </a:p>
            </p:txBody>
          </p:sp>
          <p:sp>
            <p:nvSpPr>
              <p:cNvPr id="114" name="Vrije vorm: vorm 113">
                <a:extLst>
                  <a:ext uri="{FF2B5EF4-FFF2-40B4-BE49-F238E27FC236}">
                    <a16:creationId xmlns:a16="http://schemas.microsoft.com/office/drawing/2014/main" id="{66CE2DBF-5D19-06C0-DC11-8211A3888BB8}"/>
                  </a:ext>
                </a:extLst>
              </p:cNvPr>
              <p:cNvSpPr/>
              <p:nvPr/>
            </p:nvSpPr>
            <p:spPr>
              <a:xfrm>
                <a:off x="10484535" y="6462844"/>
                <a:ext cx="77448" cy="42976"/>
              </a:xfrm>
              <a:custGeom>
                <a:avLst/>
                <a:gdLst>
                  <a:gd name="connsiteX0" fmla="*/ 38821 w 77448"/>
                  <a:gd name="connsiteY0" fmla="*/ 1664 h 42976"/>
                  <a:gd name="connsiteX1" fmla="*/ 60583 w 77448"/>
                  <a:gd name="connsiteY1" fmla="*/ 1176 h 42976"/>
                  <a:gd name="connsiteX2" fmla="*/ 74920 w 77448"/>
                  <a:gd name="connsiteY2" fmla="*/ 15422 h 42976"/>
                  <a:gd name="connsiteX3" fmla="*/ 73301 w 77448"/>
                  <a:gd name="connsiteY3" fmla="*/ 25489 h 42976"/>
                  <a:gd name="connsiteX4" fmla="*/ 65269 w 77448"/>
                  <a:gd name="connsiteY4" fmla="*/ 21989 h 42976"/>
                  <a:gd name="connsiteX5" fmla="*/ 40395 w 77448"/>
                  <a:gd name="connsiteY5" fmla="*/ 14970 h 42976"/>
                  <a:gd name="connsiteX6" fmla="*/ 14020 w 77448"/>
                  <a:gd name="connsiteY6" fmla="*/ 33521 h 42976"/>
                  <a:gd name="connsiteX7" fmla="*/ 1728 w 77448"/>
                  <a:gd name="connsiteY7" fmla="*/ 41599 h 42976"/>
                  <a:gd name="connsiteX8" fmla="*/ 2226 w 77448"/>
                  <a:gd name="connsiteY8" fmla="*/ 28863 h 42976"/>
                  <a:gd name="connsiteX9" fmla="*/ 20044 w 77448"/>
                  <a:gd name="connsiteY9" fmla="*/ 8801 h 42976"/>
                  <a:gd name="connsiteX10" fmla="*/ 38821 w 77448"/>
                  <a:gd name="connsiteY10" fmla="*/ 1664 h 4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48" h="42976">
                    <a:moveTo>
                      <a:pt x="38821" y="1664"/>
                    </a:moveTo>
                    <a:cubicBezTo>
                      <a:pt x="46211" y="0"/>
                      <a:pt x="54207" y="-1276"/>
                      <a:pt x="60583" y="1176"/>
                    </a:cubicBezTo>
                    <a:cubicBezTo>
                      <a:pt x="66960" y="3618"/>
                      <a:pt x="72034" y="11216"/>
                      <a:pt x="74920" y="15422"/>
                    </a:cubicBezTo>
                    <a:cubicBezTo>
                      <a:pt x="77805" y="19628"/>
                      <a:pt x="76584" y="22812"/>
                      <a:pt x="73301" y="25489"/>
                    </a:cubicBezTo>
                    <a:cubicBezTo>
                      <a:pt x="70515" y="28058"/>
                      <a:pt x="69818" y="27244"/>
                      <a:pt x="65269" y="21989"/>
                    </a:cubicBezTo>
                    <a:cubicBezTo>
                      <a:pt x="60719" y="16742"/>
                      <a:pt x="56531" y="11342"/>
                      <a:pt x="40395" y="14970"/>
                    </a:cubicBezTo>
                    <a:cubicBezTo>
                      <a:pt x="24250" y="18597"/>
                      <a:pt x="20388" y="25299"/>
                      <a:pt x="14020" y="33521"/>
                    </a:cubicBezTo>
                    <a:cubicBezTo>
                      <a:pt x="7652" y="41752"/>
                      <a:pt x="5391" y="44656"/>
                      <a:pt x="1728" y="41599"/>
                    </a:cubicBezTo>
                    <a:cubicBezTo>
                      <a:pt x="-1935" y="38532"/>
                      <a:pt x="-1782" y="34616"/>
                      <a:pt x="2226" y="28863"/>
                    </a:cubicBezTo>
                    <a:cubicBezTo>
                      <a:pt x="6241" y="23110"/>
                      <a:pt x="12953" y="13830"/>
                      <a:pt x="20044" y="8801"/>
                    </a:cubicBezTo>
                    <a:cubicBezTo>
                      <a:pt x="27126" y="3781"/>
                      <a:pt x="31431" y="3328"/>
                      <a:pt x="38821" y="1664"/>
                    </a:cubicBezTo>
                    <a:close/>
                  </a:path>
                </a:pathLst>
              </a:custGeom>
              <a:solidFill>
                <a:srgbClr val="FFFFFF"/>
              </a:solidFill>
              <a:ln w="4752" cap="flat">
                <a:noFill/>
                <a:prstDash val="solid"/>
                <a:miter/>
              </a:ln>
            </p:spPr>
            <p:txBody>
              <a:bodyPr rtlCol="0" anchor="ctr"/>
              <a:lstStyle/>
              <a:p>
                <a:endParaRPr lang="en-NL"/>
              </a:p>
            </p:txBody>
          </p:sp>
          <p:sp>
            <p:nvSpPr>
              <p:cNvPr id="115" name="Vrije vorm: vorm 114">
                <a:extLst>
                  <a:ext uri="{FF2B5EF4-FFF2-40B4-BE49-F238E27FC236}">
                    <a16:creationId xmlns:a16="http://schemas.microsoft.com/office/drawing/2014/main" id="{977C964D-237B-9C5E-4569-68574E755881}"/>
                  </a:ext>
                </a:extLst>
              </p:cNvPr>
              <p:cNvSpPr/>
              <p:nvPr/>
            </p:nvSpPr>
            <p:spPr>
              <a:xfrm>
                <a:off x="10448147" y="6505179"/>
                <a:ext cx="131187" cy="51095"/>
              </a:xfrm>
              <a:custGeom>
                <a:avLst/>
                <a:gdLst>
                  <a:gd name="connsiteX0" fmla="*/ 10430 w 131187"/>
                  <a:gd name="connsiteY0" fmla="*/ 29235 h 51095"/>
                  <a:gd name="connsiteX1" fmla="*/ 66119 w 131187"/>
                  <a:gd name="connsiteY1" fmla="*/ 30818 h 51095"/>
                  <a:gd name="connsiteX2" fmla="*/ 122244 w 131187"/>
                  <a:gd name="connsiteY2" fmla="*/ 2135 h 51095"/>
                  <a:gd name="connsiteX3" fmla="*/ 129019 w 131187"/>
                  <a:gd name="connsiteY3" fmla="*/ 2036 h 51095"/>
                  <a:gd name="connsiteX4" fmla="*/ 128946 w 131187"/>
                  <a:gd name="connsiteY4" fmla="*/ 10340 h 51095"/>
                  <a:gd name="connsiteX5" fmla="*/ 84770 w 131187"/>
                  <a:gd name="connsiteY5" fmla="*/ 40659 h 51095"/>
                  <a:gd name="connsiteX6" fmla="*/ 2479 w 131187"/>
                  <a:gd name="connsiteY6" fmla="*/ 43644 h 51095"/>
                  <a:gd name="connsiteX7" fmla="*/ 281 w 131187"/>
                  <a:gd name="connsiteY7" fmla="*/ 33911 h 51095"/>
                  <a:gd name="connsiteX8" fmla="*/ 6468 w 131187"/>
                  <a:gd name="connsiteY8" fmla="*/ 29153 h 51095"/>
                  <a:gd name="connsiteX9" fmla="*/ 10430 w 131187"/>
                  <a:gd name="connsiteY9" fmla="*/ 29235 h 5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87" h="51095">
                    <a:moveTo>
                      <a:pt x="10430" y="29235"/>
                    </a:moveTo>
                    <a:cubicBezTo>
                      <a:pt x="21329" y="34554"/>
                      <a:pt x="36552" y="37466"/>
                      <a:pt x="66119" y="30818"/>
                    </a:cubicBezTo>
                    <a:cubicBezTo>
                      <a:pt x="95688" y="24161"/>
                      <a:pt x="114565" y="11117"/>
                      <a:pt x="122244" y="2135"/>
                    </a:cubicBezTo>
                    <a:cubicBezTo>
                      <a:pt x="125717" y="-2007"/>
                      <a:pt x="128177" y="290"/>
                      <a:pt x="129019" y="2036"/>
                    </a:cubicBezTo>
                    <a:cubicBezTo>
                      <a:pt x="129869" y="3791"/>
                      <a:pt x="131415" y="6351"/>
                      <a:pt x="128946" y="10340"/>
                    </a:cubicBezTo>
                    <a:cubicBezTo>
                      <a:pt x="127128" y="13207"/>
                      <a:pt x="109264" y="32754"/>
                      <a:pt x="84770" y="40659"/>
                    </a:cubicBezTo>
                    <a:cubicBezTo>
                      <a:pt x="60276" y="48574"/>
                      <a:pt x="26964" y="57556"/>
                      <a:pt x="2479" y="43644"/>
                    </a:cubicBezTo>
                    <a:cubicBezTo>
                      <a:pt x="-1446" y="41166"/>
                      <a:pt x="-1636" y="36290"/>
                      <a:pt x="281" y="33911"/>
                    </a:cubicBezTo>
                    <a:cubicBezTo>
                      <a:pt x="2208" y="31541"/>
                      <a:pt x="3755" y="29769"/>
                      <a:pt x="6468" y="29153"/>
                    </a:cubicBezTo>
                    <a:cubicBezTo>
                      <a:pt x="9173" y="28548"/>
                      <a:pt x="8802" y="28629"/>
                      <a:pt x="10430" y="29235"/>
                    </a:cubicBezTo>
                    <a:close/>
                  </a:path>
                </a:pathLst>
              </a:custGeom>
              <a:solidFill>
                <a:srgbClr val="FFFFFF"/>
              </a:solidFill>
              <a:ln w="4752" cap="flat">
                <a:noFill/>
                <a:prstDash val="solid"/>
                <a:miter/>
              </a:ln>
            </p:spPr>
            <p:txBody>
              <a:bodyPr rtlCol="0" anchor="ctr"/>
              <a:lstStyle/>
              <a:p>
                <a:endParaRPr lang="en-NL"/>
              </a:p>
            </p:txBody>
          </p:sp>
          <p:sp>
            <p:nvSpPr>
              <p:cNvPr id="116" name="Vrije vorm: vorm 115">
                <a:extLst>
                  <a:ext uri="{FF2B5EF4-FFF2-40B4-BE49-F238E27FC236}">
                    <a16:creationId xmlns:a16="http://schemas.microsoft.com/office/drawing/2014/main" id="{3ED2A8CF-2245-E20F-C264-A1C82E55DDF6}"/>
                  </a:ext>
                </a:extLst>
              </p:cNvPr>
              <p:cNvSpPr/>
              <p:nvPr/>
            </p:nvSpPr>
            <p:spPr>
              <a:xfrm>
                <a:off x="10218849" y="6107593"/>
                <a:ext cx="357960" cy="420425"/>
              </a:xfrm>
              <a:custGeom>
                <a:avLst/>
                <a:gdLst>
                  <a:gd name="connsiteX0" fmla="*/ 118615 w 357960"/>
                  <a:gd name="connsiteY0" fmla="*/ 417196 h 420425"/>
                  <a:gd name="connsiteX1" fmla="*/ 186606 w 357960"/>
                  <a:gd name="connsiteY1" fmla="*/ 380545 h 420425"/>
                  <a:gd name="connsiteX2" fmla="*/ 355060 w 357960"/>
                  <a:gd name="connsiteY2" fmla="*/ 175671 h 420425"/>
                  <a:gd name="connsiteX3" fmla="*/ 345011 w 357960"/>
                  <a:gd name="connsiteY3" fmla="*/ 105127 h 420425"/>
                  <a:gd name="connsiteX4" fmla="*/ 338010 w 357960"/>
                  <a:gd name="connsiteY4" fmla="*/ 92717 h 420425"/>
                  <a:gd name="connsiteX5" fmla="*/ 277491 w 357960"/>
                  <a:gd name="connsiteY5" fmla="*/ 61620 h 420425"/>
                  <a:gd name="connsiteX6" fmla="*/ 198573 w 357960"/>
                  <a:gd name="connsiteY6" fmla="*/ 41060 h 420425"/>
                  <a:gd name="connsiteX7" fmla="*/ 135909 w 357960"/>
                  <a:gd name="connsiteY7" fmla="*/ -177 h 420425"/>
                  <a:gd name="connsiteX8" fmla="*/ 124052 w 357960"/>
                  <a:gd name="connsiteY8" fmla="*/ 59313 h 420425"/>
                  <a:gd name="connsiteX9" fmla="*/ 73309 w 357960"/>
                  <a:gd name="connsiteY9" fmla="*/ 107615 h 420425"/>
                  <a:gd name="connsiteX10" fmla="*/ 4531 w 357960"/>
                  <a:gd name="connsiteY10" fmla="*/ 315691 h 420425"/>
                  <a:gd name="connsiteX11" fmla="*/ 55427 w 357960"/>
                  <a:gd name="connsiteY11" fmla="*/ 412194 h 420425"/>
                  <a:gd name="connsiteX12" fmla="*/ 59941 w 357960"/>
                  <a:gd name="connsiteY12" fmla="*/ 410982 h 420425"/>
                  <a:gd name="connsiteX13" fmla="*/ 118615 w 357960"/>
                  <a:gd name="connsiteY13" fmla="*/ 417196 h 42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960" h="420425">
                    <a:moveTo>
                      <a:pt x="118615" y="417196"/>
                    </a:moveTo>
                    <a:cubicBezTo>
                      <a:pt x="153619" y="408802"/>
                      <a:pt x="158739" y="401376"/>
                      <a:pt x="186606" y="380545"/>
                    </a:cubicBezTo>
                    <a:cubicBezTo>
                      <a:pt x="337016" y="268077"/>
                      <a:pt x="352618" y="192730"/>
                      <a:pt x="355060" y="175671"/>
                    </a:cubicBezTo>
                    <a:cubicBezTo>
                      <a:pt x="357503" y="158621"/>
                      <a:pt x="360587" y="131196"/>
                      <a:pt x="345011" y="105127"/>
                    </a:cubicBezTo>
                    <a:cubicBezTo>
                      <a:pt x="342008" y="100107"/>
                      <a:pt x="339729" y="96028"/>
                      <a:pt x="338010" y="92717"/>
                    </a:cubicBezTo>
                    <a:cubicBezTo>
                      <a:pt x="310188" y="72899"/>
                      <a:pt x="285079" y="64243"/>
                      <a:pt x="277491" y="61620"/>
                    </a:cubicBezTo>
                    <a:cubicBezTo>
                      <a:pt x="250030" y="51742"/>
                      <a:pt x="225093" y="51073"/>
                      <a:pt x="198573" y="41060"/>
                    </a:cubicBezTo>
                    <a:cubicBezTo>
                      <a:pt x="182201" y="35036"/>
                      <a:pt x="157011" y="15977"/>
                      <a:pt x="135909" y="-177"/>
                    </a:cubicBezTo>
                    <a:cubicBezTo>
                      <a:pt x="139880" y="32449"/>
                      <a:pt x="133648" y="47898"/>
                      <a:pt x="124052" y="59313"/>
                    </a:cubicBezTo>
                    <a:cubicBezTo>
                      <a:pt x="104677" y="83084"/>
                      <a:pt x="91137" y="91957"/>
                      <a:pt x="73309" y="107615"/>
                    </a:cubicBezTo>
                    <a:cubicBezTo>
                      <a:pt x="58249" y="120649"/>
                      <a:pt x="-22287" y="196493"/>
                      <a:pt x="4531" y="315691"/>
                    </a:cubicBezTo>
                    <a:cubicBezTo>
                      <a:pt x="13097" y="353762"/>
                      <a:pt x="31168" y="386325"/>
                      <a:pt x="55427" y="412194"/>
                    </a:cubicBezTo>
                    <a:lnTo>
                      <a:pt x="59941" y="410982"/>
                    </a:lnTo>
                    <a:cubicBezTo>
                      <a:pt x="71581" y="417558"/>
                      <a:pt x="89165" y="424342"/>
                      <a:pt x="118615" y="417196"/>
                    </a:cubicBezTo>
                    <a:close/>
                  </a:path>
                </a:pathLst>
              </a:custGeom>
              <a:solidFill>
                <a:srgbClr val="0073BA"/>
              </a:solidFill>
              <a:ln w="4752" cap="flat">
                <a:noFill/>
                <a:prstDash val="solid"/>
                <a:miter/>
              </a:ln>
            </p:spPr>
            <p:txBody>
              <a:bodyPr rtlCol="0" anchor="ctr"/>
              <a:lstStyle/>
              <a:p>
                <a:endParaRPr lang="en-NL"/>
              </a:p>
            </p:txBody>
          </p:sp>
          <p:sp>
            <p:nvSpPr>
              <p:cNvPr id="117" name="Vrije vorm: vorm 116">
                <a:extLst>
                  <a:ext uri="{FF2B5EF4-FFF2-40B4-BE49-F238E27FC236}">
                    <a16:creationId xmlns:a16="http://schemas.microsoft.com/office/drawing/2014/main" id="{8DEF19DB-5AEE-AD42-4DB9-AE2B83756334}"/>
                  </a:ext>
                </a:extLst>
              </p:cNvPr>
              <p:cNvSpPr/>
              <p:nvPr/>
            </p:nvSpPr>
            <p:spPr>
              <a:xfrm>
                <a:off x="10218849" y="6107602"/>
                <a:ext cx="431294" cy="480551"/>
              </a:xfrm>
              <a:custGeom>
                <a:avLst/>
                <a:gdLst>
                  <a:gd name="connsiteX0" fmla="*/ 277433 w 431294"/>
                  <a:gd name="connsiteY0" fmla="*/ 61617 h 480551"/>
                  <a:gd name="connsiteX1" fmla="*/ 198507 w 431294"/>
                  <a:gd name="connsiteY1" fmla="*/ 41058 h 480551"/>
                  <a:gd name="connsiteX2" fmla="*/ 135843 w 431294"/>
                  <a:gd name="connsiteY2" fmla="*/ -180 h 480551"/>
                  <a:gd name="connsiteX3" fmla="*/ 123985 w 431294"/>
                  <a:gd name="connsiteY3" fmla="*/ 59311 h 480551"/>
                  <a:gd name="connsiteX4" fmla="*/ 73243 w 431294"/>
                  <a:gd name="connsiteY4" fmla="*/ 107621 h 480551"/>
                  <a:gd name="connsiteX5" fmla="*/ 4528 w 431294"/>
                  <a:gd name="connsiteY5" fmla="*/ 315680 h 480551"/>
                  <a:gd name="connsiteX6" fmla="*/ 55424 w 431294"/>
                  <a:gd name="connsiteY6" fmla="*/ 412183 h 480551"/>
                  <a:gd name="connsiteX7" fmla="*/ 262681 w 431294"/>
                  <a:gd name="connsiteY7" fmla="*/ 475056 h 480551"/>
                  <a:gd name="connsiteX8" fmla="*/ 424849 w 431294"/>
                  <a:gd name="connsiteY8" fmla="*/ 225001 h 480551"/>
                  <a:gd name="connsiteX9" fmla="*/ 337944 w 431294"/>
                  <a:gd name="connsiteY9" fmla="*/ 92724 h 480551"/>
                  <a:gd name="connsiteX10" fmla="*/ 277433 w 431294"/>
                  <a:gd name="connsiteY10" fmla="*/ 61617 h 480551"/>
                  <a:gd name="connsiteX11" fmla="*/ 345759 w 431294"/>
                  <a:gd name="connsiteY11" fmla="*/ 102999 h 480551"/>
                  <a:gd name="connsiteX12" fmla="*/ 421403 w 431294"/>
                  <a:gd name="connsiteY12" fmla="*/ 225779 h 480551"/>
                  <a:gd name="connsiteX13" fmla="*/ 423356 w 431294"/>
                  <a:gd name="connsiteY13" fmla="*/ 311546 h 480551"/>
                  <a:gd name="connsiteX14" fmla="*/ 392992 w 431294"/>
                  <a:gd name="connsiteY14" fmla="*/ 384586 h 480551"/>
                  <a:gd name="connsiteX15" fmla="*/ 261985 w 431294"/>
                  <a:gd name="connsiteY15" fmla="*/ 471655 h 480551"/>
                  <a:gd name="connsiteX16" fmla="*/ 179811 w 431294"/>
                  <a:gd name="connsiteY16" fmla="*/ 474025 h 480551"/>
                  <a:gd name="connsiteX17" fmla="*/ 103842 w 431294"/>
                  <a:gd name="connsiteY17" fmla="*/ 446464 h 480551"/>
                  <a:gd name="connsiteX18" fmla="*/ 7974 w 431294"/>
                  <a:gd name="connsiteY18" fmla="*/ 314902 h 480551"/>
                  <a:gd name="connsiteX19" fmla="*/ 26308 w 431294"/>
                  <a:gd name="connsiteY19" fmla="*/ 173453 h 480551"/>
                  <a:gd name="connsiteX20" fmla="*/ 75513 w 431294"/>
                  <a:gd name="connsiteY20" fmla="*/ 110217 h 480551"/>
                  <a:gd name="connsiteX21" fmla="*/ 87778 w 431294"/>
                  <a:gd name="connsiteY21" fmla="*/ 99752 h 480551"/>
                  <a:gd name="connsiteX22" fmla="*/ 126672 w 431294"/>
                  <a:gd name="connsiteY22" fmla="*/ 61491 h 480551"/>
                  <a:gd name="connsiteX23" fmla="*/ 140103 w 431294"/>
                  <a:gd name="connsiteY23" fmla="*/ 7536 h 480551"/>
                  <a:gd name="connsiteX24" fmla="*/ 197249 w 431294"/>
                  <a:gd name="connsiteY24" fmla="*/ 44386 h 480551"/>
                  <a:gd name="connsiteX25" fmla="*/ 237717 w 431294"/>
                  <a:gd name="connsiteY25" fmla="*/ 55087 h 480551"/>
                  <a:gd name="connsiteX26" fmla="*/ 276122 w 431294"/>
                  <a:gd name="connsiteY26" fmla="*/ 65018 h 480551"/>
                  <a:gd name="connsiteX27" fmla="*/ 276611 w 431294"/>
                  <a:gd name="connsiteY27" fmla="*/ 65172 h 480551"/>
                  <a:gd name="connsiteX28" fmla="*/ 345759 w 431294"/>
                  <a:gd name="connsiteY28" fmla="*/ 102999 h 480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1294" h="480551">
                    <a:moveTo>
                      <a:pt x="277433" y="61617"/>
                    </a:moveTo>
                    <a:cubicBezTo>
                      <a:pt x="249973" y="51749"/>
                      <a:pt x="225090" y="51062"/>
                      <a:pt x="198507" y="41058"/>
                    </a:cubicBezTo>
                    <a:cubicBezTo>
                      <a:pt x="182144" y="35033"/>
                      <a:pt x="156954" y="15975"/>
                      <a:pt x="135843" y="-180"/>
                    </a:cubicBezTo>
                    <a:cubicBezTo>
                      <a:pt x="139814" y="32456"/>
                      <a:pt x="133582" y="47896"/>
                      <a:pt x="123985" y="59311"/>
                    </a:cubicBezTo>
                    <a:cubicBezTo>
                      <a:pt x="104611" y="83091"/>
                      <a:pt x="91080" y="91955"/>
                      <a:pt x="73243" y="107621"/>
                    </a:cubicBezTo>
                    <a:cubicBezTo>
                      <a:pt x="58246" y="120638"/>
                      <a:pt x="-22290" y="196482"/>
                      <a:pt x="4528" y="315680"/>
                    </a:cubicBezTo>
                    <a:cubicBezTo>
                      <a:pt x="13094" y="353751"/>
                      <a:pt x="31165" y="386314"/>
                      <a:pt x="55424" y="412183"/>
                    </a:cubicBezTo>
                    <a:cubicBezTo>
                      <a:pt x="107117" y="467341"/>
                      <a:pt x="186920" y="492107"/>
                      <a:pt x="262681" y="475056"/>
                    </a:cubicBezTo>
                    <a:cubicBezTo>
                      <a:pt x="374061" y="450001"/>
                      <a:pt x="452400" y="347465"/>
                      <a:pt x="424849" y="225001"/>
                    </a:cubicBezTo>
                    <a:cubicBezTo>
                      <a:pt x="409734" y="157795"/>
                      <a:pt x="371854" y="116875"/>
                      <a:pt x="337944" y="92724"/>
                    </a:cubicBezTo>
                    <a:cubicBezTo>
                      <a:pt x="310113" y="72842"/>
                      <a:pt x="285013" y="64250"/>
                      <a:pt x="277433" y="61617"/>
                    </a:cubicBezTo>
                    <a:close/>
                    <a:moveTo>
                      <a:pt x="345759" y="102999"/>
                    </a:moveTo>
                    <a:cubicBezTo>
                      <a:pt x="384607" y="134133"/>
                      <a:pt x="410069" y="175388"/>
                      <a:pt x="421403" y="225779"/>
                    </a:cubicBezTo>
                    <a:cubicBezTo>
                      <a:pt x="427969" y="254977"/>
                      <a:pt x="428638" y="283822"/>
                      <a:pt x="423356" y="311546"/>
                    </a:cubicBezTo>
                    <a:cubicBezTo>
                      <a:pt x="418318" y="337786"/>
                      <a:pt x="408116" y="362344"/>
                      <a:pt x="392992" y="384586"/>
                    </a:cubicBezTo>
                    <a:cubicBezTo>
                      <a:pt x="363062" y="428464"/>
                      <a:pt x="316562" y="459381"/>
                      <a:pt x="261985" y="471655"/>
                    </a:cubicBezTo>
                    <a:cubicBezTo>
                      <a:pt x="235003" y="477725"/>
                      <a:pt x="207353" y="478512"/>
                      <a:pt x="179811" y="474025"/>
                    </a:cubicBezTo>
                    <a:cubicBezTo>
                      <a:pt x="152739" y="469629"/>
                      <a:pt x="127223" y="460358"/>
                      <a:pt x="103842" y="446464"/>
                    </a:cubicBezTo>
                    <a:cubicBezTo>
                      <a:pt x="54483" y="417185"/>
                      <a:pt x="20474" y="370467"/>
                      <a:pt x="7974" y="314902"/>
                    </a:cubicBezTo>
                    <a:cubicBezTo>
                      <a:pt x="-3151" y="265442"/>
                      <a:pt x="3036" y="217837"/>
                      <a:pt x="26308" y="173453"/>
                    </a:cubicBezTo>
                    <a:cubicBezTo>
                      <a:pt x="44118" y="139542"/>
                      <a:pt x="66685" y="117897"/>
                      <a:pt x="75513" y="110217"/>
                    </a:cubicBezTo>
                    <a:cubicBezTo>
                      <a:pt x="79837" y="106464"/>
                      <a:pt x="83861" y="103036"/>
                      <a:pt x="87778" y="99752"/>
                    </a:cubicBezTo>
                    <a:cubicBezTo>
                      <a:pt x="100098" y="89477"/>
                      <a:pt x="111757" y="79735"/>
                      <a:pt x="126672" y="61491"/>
                    </a:cubicBezTo>
                    <a:cubicBezTo>
                      <a:pt x="134695" y="51984"/>
                      <a:pt x="142365" y="38027"/>
                      <a:pt x="140103" y="7536"/>
                    </a:cubicBezTo>
                    <a:cubicBezTo>
                      <a:pt x="159469" y="22271"/>
                      <a:pt x="181728" y="38688"/>
                      <a:pt x="197249" y="44386"/>
                    </a:cubicBezTo>
                    <a:cubicBezTo>
                      <a:pt x="211052" y="49633"/>
                      <a:pt x="224620" y="52400"/>
                      <a:pt x="237717" y="55087"/>
                    </a:cubicBezTo>
                    <a:cubicBezTo>
                      <a:pt x="250118" y="57601"/>
                      <a:pt x="262953" y="60279"/>
                      <a:pt x="276122" y="65018"/>
                    </a:cubicBezTo>
                    <a:cubicBezTo>
                      <a:pt x="276122" y="65018"/>
                      <a:pt x="276611" y="65172"/>
                      <a:pt x="276611" y="65172"/>
                    </a:cubicBezTo>
                    <a:cubicBezTo>
                      <a:pt x="315151" y="78568"/>
                      <a:pt x="338197" y="97002"/>
                      <a:pt x="345759" y="102999"/>
                    </a:cubicBezTo>
                    <a:close/>
                  </a:path>
                </a:pathLst>
              </a:custGeom>
              <a:solidFill>
                <a:srgbClr val="004975"/>
              </a:solidFill>
              <a:ln w="4752" cap="flat">
                <a:noFill/>
                <a:prstDash val="solid"/>
                <a:miter/>
              </a:ln>
            </p:spPr>
            <p:txBody>
              <a:bodyPr rtlCol="0" anchor="ctr"/>
              <a:lstStyle/>
              <a:p>
                <a:endParaRPr lang="en-NL"/>
              </a:p>
            </p:txBody>
          </p:sp>
          <p:sp>
            <p:nvSpPr>
              <p:cNvPr id="118" name="Vrije vorm: vorm 117">
                <a:extLst>
                  <a:ext uri="{FF2B5EF4-FFF2-40B4-BE49-F238E27FC236}">
                    <a16:creationId xmlns:a16="http://schemas.microsoft.com/office/drawing/2014/main" id="{677B5B25-6E9D-744B-2BE8-E8DB19A19CA5}"/>
                  </a:ext>
                </a:extLst>
              </p:cNvPr>
              <p:cNvSpPr/>
              <p:nvPr/>
            </p:nvSpPr>
            <p:spPr>
              <a:xfrm>
                <a:off x="10234074" y="6116258"/>
                <a:ext cx="139318" cy="210083"/>
              </a:xfrm>
              <a:custGeom>
                <a:avLst/>
                <a:gdLst>
                  <a:gd name="connsiteX0" fmla="*/ 125033 w 139318"/>
                  <a:gd name="connsiteY0" fmla="*/ -169 h 210083"/>
                  <a:gd name="connsiteX1" fmla="*/ 137950 w 139318"/>
                  <a:gd name="connsiteY1" fmla="*/ 31353 h 210083"/>
                  <a:gd name="connsiteX2" fmla="*/ 132903 w 139318"/>
                  <a:gd name="connsiteY2" fmla="*/ 54365 h 210083"/>
                  <a:gd name="connsiteX3" fmla="*/ 129755 w 139318"/>
                  <a:gd name="connsiteY3" fmla="*/ 59927 h 210083"/>
                  <a:gd name="connsiteX4" fmla="*/ 135607 w 139318"/>
                  <a:gd name="connsiteY4" fmla="*/ 66377 h 210083"/>
                  <a:gd name="connsiteX5" fmla="*/ 117743 w 139318"/>
                  <a:gd name="connsiteY5" fmla="*/ 112136 h 210083"/>
                  <a:gd name="connsiteX6" fmla="*/ 44307 w 139318"/>
                  <a:gd name="connsiteY6" fmla="*/ 191309 h 210083"/>
                  <a:gd name="connsiteX7" fmla="*/ 1787 w 139318"/>
                  <a:gd name="connsiteY7" fmla="*/ 207147 h 210083"/>
                  <a:gd name="connsiteX8" fmla="*/ 11329 w 139318"/>
                  <a:gd name="connsiteY8" fmla="*/ 163260 h 210083"/>
                  <a:gd name="connsiteX9" fmla="*/ 72084 w 139318"/>
                  <a:gd name="connsiteY9" fmla="*/ 101056 h 210083"/>
                  <a:gd name="connsiteX10" fmla="*/ 128932 w 139318"/>
                  <a:gd name="connsiteY10" fmla="*/ 38752 h 210083"/>
                  <a:gd name="connsiteX11" fmla="*/ 128588 w 139318"/>
                  <a:gd name="connsiteY11" fmla="*/ 19938 h 21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318" h="210083">
                    <a:moveTo>
                      <a:pt x="125033" y="-169"/>
                    </a:moveTo>
                    <a:cubicBezTo>
                      <a:pt x="135770" y="17351"/>
                      <a:pt x="137018" y="27229"/>
                      <a:pt x="137950" y="31353"/>
                    </a:cubicBezTo>
                    <a:cubicBezTo>
                      <a:pt x="138881" y="35478"/>
                      <a:pt x="139044" y="47156"/>
                      <a:pt x="132903" y="54365"/>
                    </a:cubicBezTo>
                    <a:cubicBezTo>
                      <a:pt x="130226" y="57431"/>
                      <a:pt x="129656" y="59493"/>
                      <a:pt x="129755" y="59927"/>
                    </a:cubicBezTo>
                    <a:cubicBezTo>
                      <a:pt x="130171" y="61773"/>
                      <a:pt x="134658" y="62189"/>
                      <a:pt x="135607" y="66377"/>
                    </a:cubicBezTo>
                    <a:cubicBezTo>
                      <a:pt x="136738" y="71433"/>
                      <a:pt x="136702" y="82178"/>
                      <a:pt x="117743" y="112136"/>
                    </a:cubicBezTo>
                    <a:cubicBezTo>
                      <a:pt x="98794" y="142094"/>
                      <a:pt x="68512" y="171753"/>
                      <a:pt x="44307" y="191309"/>
                    </a:cubicBezTo>
                    <a:cubicBezTo>
                      <a:pt x="20103" y="210865"/>
                      <a:pt x="6942" y="212791"/>
                      <a:pt x="1787" y="207147"/>
                    </a:cubicBezTo>
                    <a:cubicBezTo>
                      <a:pt x="-3360" y="201512"/>
                      <a:pt x="-1542" y="186027"/>
                      <a:pt x="11329" y="163260"/>
                    </a:cubicBezTo>
                    <a:cubicBezTo>
                      <a:pt x="24200" y="140493"/>
                      <a:pt x="72084" y="101056"/>
                      <a:pt x="72084" y="101056"/>
                    </a:cubicBezTo>
                    <a:lnTo>
                      <a:pt x="128932" y="38752"/>
                    </a:lnTo>
                    <a:lnTo>
                      <a:pt x="128588" y="19938"/>
                    </a:lnTo>
                  </a:path>
                </a:pathLst>
              </a:custGeom>
              <a:solidFill>
                <a:srgbClr val="93C5E4"/>
              </a:solidFill>
              <a:ln w="4752" cap="flat">
                <a:noFill/>
                <a:prstDash val="solid"/>
                <a:miter/>
              </a:ln>
            </p:spPr>
            <p:txBody>
              <a:bodyPr rtlCol="0" anchor="ctr"/>
              <a:lstStyle/>
              <a:p>
                <a:endParaRPr lang="en-NL"/>
              </a:p>
            </p:txBody>
          </p:sp>
          <p:sp>
            <p:nvSpPr>
              <p:cNvPr id="119" name="Vrije vorm: vorm 118">
                <a:extLst>
                  <a:ext uri="{FF2B5EF4-FFF2-40B4-BE49-F238E27FC236}">
                    <a16:creationId xmlns:a16="http://schemas.microsoft.com/office/drawing/2014/main" id="{00D34272-3E9C-E9B2-9A06-6A719001D0C3}"/>
                  </a:ext>
                </a:extLst>
              </p:cNvPr>
              <p:cNvSpPr/>
              <p:nvPr/>
            </p:nvSpPr>
            <p:spPr>
              <a:xfrm>
                <a:off x="10240710" y="6115761"/>
                <a:ext cx="130190" cy="190982"/>
              </a:xfrm>
              <a:custGeom>
                <a:avLst/>
                <a:gdLst>
                  <a:gd name="connsiteX0" fmla="*/ 118289 w 130190"/>
                  <a:gd name="connsiteY0" fmla="*/ -168 h 190982"/>
                  <a:gd name="connsiteX1" fmla="*/ 103527 w 130190"/>
                  <a:gd name="connsiteY1" fmla="*/ 55062 h 190982"/>
                  <a:gd name="connsiteX2" fmla="*/ 64055 w 130190"/>
                  <a:gd name="connsiteY2" fmla="*/ 93061 h 190982"/>
                  <a:gd name="connsiteX3" fmla="*/ 496 w 130190"/>
                  <a:gd name="connsiteY3" fmla="*/ 175318 h 190982"/>
                  <a:gd name="connsiteX4" fmla="*/ 5390 w 130190"/>
                  <a:gd name="connsiteY4" fmla="*/ 190722 h 190982"/>
                  <a:gd name="connsiteX5" fmla="*/ 52261 w 130190"/>
                  <a:gd name="connsiteY5" fmla="*/ 161732 h 190982"/>
                  <a:gd name="connsiteX6" fmla="*/ 108050 w 130190"/>
                  <a:gd name="connsiteY6" fmla="*/ 94426 h 190982"/>
                  <a:gd name="connsiteX7" fmla="*/ 115268 w 130190"/>
                  <a:gd name="connsiteY7" fmla="*/ 72419 h 190982"/>
                  <a:gd name="connsiteX8" fmla="*/ 107978 w 130190"/>
                  <a:gd name="connsiteY8" fmla="*/ 68232 h 190982"/>
                  <a:gd name="connsiteX9" fmla="*/ 107353 w 130190"/>
                  <a:gd name="connsiteY9" fmla="*/ 65464 h 190982"/>
                  <a:gd name="connsiteX10" fmla="*/ 119872 w 130190"/>
                  <a:gd name="connsiteY10" fmla="*/ 54356 h 190982"/>
                  <a:gd name="connsiteX11" fmla="*/ 128953 w 130190"/>
                  <a:gd name="connsiteY11" fmla="*/ 29988 h 190982"/>
                  <a:gd name="connsiteX12" fmla="*/ 118289 w 130190"/>
                  <a:gd name="connsiteY12" fmla="*/ -168 h 19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190" h="190982">
                    <a:moveTo>
                      <a:pt x="118289" y="-168"/>
                    </a:moveTo>
                    <a:cubicBezTo>
                      <a:pt x="120957" y="31273"/>
                      <a:pt x="113794" y="42588"/>
                      <a:pt x="103527" y="55062"/>
                    </a:cubicBezTo>
                    <a:cubicBezTo>
                      <a:pt x="86242" y="75450"/>
                      <a:pt x="68089" y="89696"/>
                      <a:pt x="64055" y="93061"/>
                    </a:cubicBezTo>
                    <a:cubicBezTo>
                      <a:pt x="53400" y="101798"/>
                      <a:pt x="15384" y="135600"/>
                      <a:pt x="496" y="175318"/>
                    </a:cubicBezTo>
                    <a:cubicBezTo>
                      <a:pt x="-4018" y="187465"/>
                      <a:pt x="3824" y="190098"/>
                      <a:pt x="5390" y="190722"/>
                    </a:cubicBezTo>
                    <a:cubicBezTo>
                      <a:pt x="6954" y="191337"/>
                      <a:pt x="23136" y="189636"/>
                      <a:pt x="52261" y="161732"/>
                    </a:cubicBezTo>
                    <a:cubicBezTo>
                      <a:pt x="81385" y="133818"/>
                      <a:pt x="93542" y="118532"/>
                      <a:pt x="108050" y="94426"/>
                    </a:cubicBezTo>
                    <a:cubicBezTo>
                      <a:pt x="115828" y="81546"/>
                      <a:pt x="115892" y="75187"/>
                      <a:pt x="115268" y="72419"/>
                    </a:cubicBezTo>
                    <a:cubicBezTo>
                      <a:pt x="114544" y="69217"/>
                      <a:pt x="111885" y="68322"/>
                      <a:pt x="107978" y="68232"/>
                    </a:cubicBezTo>
                    <a:cubicBezTo>
                      <a:pt x="106024" y="68159"/>
                      <a:pt x="105336" y="67399"/>
                      <a:pt x="107353" y="65464"/>
                    </a:cubicBezTo>
                    <a:cubicBezTo>
                      <a:pt x="109380" y="63519"/>
                      <a:pt x="117945" y="56735"/>
                      <a:pt x="119872" y="54356"/>
                    </a:cubicBezTo>
                    <a:cubicBezTo>
                      <a:pt x="121798" y="51986"/>
                      <a:pt x="131223" y="42100"/>
                      <a:pt x="128953" y="29988"/>
                    </a:cubicBezTo>
                    <a:cubicBezTo>
                      <a:pt x="126683" y="17877"/>
                      <a:pt x="123951" y="9754"/>
                      <a:pt x="118289" y="-168"/>
                    </a:cubicBezTo>
                    <a:close/>
                  </a:path>
                </a:pathLst>
              </a:custGeom>
              <a:solidFill>
                <a:srgbClr val="FFFFFF"/>
              </a:solidFill>
              <a:ln w="4752" cap="flat">
                <a:noFill/>
                <a:prstDash val="solid"/>
                <a:miter/>
              </a:ln>
            </p:spPr>
            <p:txBody>
              <a:bodyPr rtlCol="0" anchor="ctr"/>
              <a:lstStyle/>
              <a:p>
                <a:endParaRPr lang="en-NL"/>
              </a:p>
            </p:txBody>
          </p:sp>
          <p:sp>
            <p:nvSpPr>
              <p:cNvPr id="120" name="Vrije vorm: vorm 119">
                <a:extLst>
                  <a:ext uri="{FF2B5EF4-FFF2-40B4-BE49-F238E27FC236}">
                    <a16:creationId xmlns:a16="http://schemas.microsoft.com/office/drawing/2014/main" id="{42E632D8-D5AF-5FD0-ED18-B77FD1DC297C}"/>
                  </a:ext>
                </a:extLst>
              </p:cNvPr>
              <p:cNvSpPr/>
              <p:nvPr/>
            </p:nvSpPr>
            <p:spPr>
              <a:xfrm>
                <a:off x="10330217" y="6347417"/>
                <a:ext cx="312532" cy="171654"/>
              </a:xfrm>
              <a:custGeom>
                <a:avLst/>
                <a:gdLst>
                  <a:gd name="connsiteX0" fmla="*/ 411 w 312532"/>
                  <a:gd name="connsiteY0" fmla="*/ 127452 h 171654"/>
                  <a:gd name="connsiteX1" fmla="*/ 61311 w 312532"/>
                  <a:gd name="connsiteY1" fmla="*/ 39975 h 171654"/>
                  <a:gd name="connsiteX2" fmla="*/ 192020 w 312532"/>
                  <a:gd name="connsiteY2" fmla="*/ 66351 h 171654"/>
                  <a:gd name="connsiteX3" fmla="*/ 270929 w 312532"/>
                  <a:gd name="connsiteY3" fmla="*/ 574 h 171654"/>
                  <a:gd name="connsiteX4" fmla="*/ 309116 w 312532"/>
                  <a:gd name="connsiteY4" fmla="*/ 32242 h 171654"/>
                  <a:gd name="connsiteX5" fmla="*/ 306086 w 312532"/>
                  <a:gd name="connsiteY5" fmla="*/ 92139 h 171654"/>
                  <a:gd name="connsiteX6" fmla="*/ 279946 w 312532"/>
                  <a:gd name="connsiteY6" fmla="*/ 120351 h 171654"/>
                  <a:gd name="connsiteX7" fmla="*/ 196633 w 312532"/>
                  <a:gd name="connsiteY7" fmla="*/ 82271 h 171654"/>
                  <a:gd name="connsiteX8" fmla="*/ 78505 w 312532"/>
                  <a:gd name="connsiteY8" fmla="*/ 167612 h 171654"/>
                  <a:gd name="connsiteX9" fmla="*/ 30938 w 312532"/>
                  <a:gd name="connsiteY9" fmla="*/ 167630 h 171654"/>
                  <a:gd name="connsiteX10" fmla="*/ 411 w 312532"/>
                  <a:gd name="connsiteY10" fmla="*/ 127452 h 17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2532" h="171654">
                    <a:moveTo>
                      <a:pt x="411" y="127452"/>
                    </a:moveTo>
                    <a:cubicBezTo>
                      <a:pt x="-7196" y="91307"/>
                      <a:pt x="18917" y="50025"/>
                      <a:pt x="61311" y="39975"/>
                    </a:cubicBezTo>
                    <a:cubicBezTo>
                      <a:pt x="115283" y="27312"/>
                      <a:pt x="164840" y="72981"/>
                      <a:pt x="192020" y="66351"/>
                    </a:cubicBezTo>
                    <a:cubicBezTo>
                      <a:pt x="215003" y="60662"/>
                      <a:pt x="249184" y="5468"/>
                      <a:pt x="270929" y="574"/>
                    </a:cubicBezTo>
                    <a:cubicBezTo>
                      <a:pt x="294029" y="-4618"/>
                      <a:pt x="305906" y="17950"/>
                      <a:pt x="309116" y="32242"/>
                    </a:cubicBezTo>
                    <a:cubicBezTo>
                      <a:pt x="312337" y="46533"/>
                      <a:pt x="313530" y="73443"/>
                      <a:pt x="306086" y="92139"/>
                    </a:cubicBezTo>
                    <a:cubicBezTo>
                      <a:pt x="298642" y="110836"/>
                      <a:pt x="293088" y="118361"/>
                      <a:pt x="279946" y="120351"/>
                    </a:cubicBezTo>
                    <a:cubicBezTo>
                      <a:pt x="263014" y="122739"/>
                      <a:pt x="218106" y="78472"/>
                      <a:pt x="196633" y="82271"/>
                    </a:cubicBezTo>
                    <a:cubicBezTo>
                      <a:pt x="169634" y="87372"/>
                      <a:pt x="124210" y="157328"/>
                      <a:pt x="78505" y="167612"/>
                    </a:cubicBezTo>
                    <a:cubicBezTo>
                      <a:pt x="50782" y="173845"/>
                      <a:pt x="41520" y="171529"/>
                      <a:pt x="30938" y="167630"/>
                    </a:cubicBezTo>
                    <a:cubicBezTo>
                      <a:pt x="14720" y="161118"/>
                      <a:pt x="4490" y="147894"/>
                      <a:pt x="411" y="127452"/>
                    </a:cubicBezTo>
                    <a:close/>
                  </a:path>
                </a:pathLst>
              </a:custGeom>
              <a:solidFill>
                <a:srgbClr val="FFFFFF"/>
              </a:solidFill>
              <a:ln w="4752" cap="flat">
                <a:noFill/>
                <a:prstDash val="solid"/>
                <a:miter/>
              </a:ln>
            </p:spPr>
            <p:txBody>
              <a:bodyPr rtlCol="0" anchor="ctr"/>
              <a:lstStyle/>
              <a:p>
                <a:endParaRPr lang="en-NL"/>
              </a:p>
            </p:txBody>
          </p:sp>
        </p:grpSp>
        <p:sp>
          <p:nvSpPr>
            <p:cNvPr id="15" name="Vrije vorm: vorm 14">
              <a:extLst>
                <a:ext uri="{FF2B5EF4-FFF2-40B4-BE49-F238E27FC236}">
                  <a16:creationId xmlns:a16="http://schemas.microsoft.com/office/drawing/2014/main" id="{F01F4A26-C38A-F2D5-6310-A61A78B746F9}"/>
                </a:ext>
              </a:extLst>
            </p:cNvPr>
            <p:cNvSpPr/>
            <p:nvPr/>
          </p:nvSpPr>
          <p:spPr>
            <a:xfrm>
              <a:off x="11458074" y="6464743"/>
              <a:ext cx="1438152" cy="3346731"/>
            </a:xfrm>
            <a:custGeom>
              <a:avLst/>
              <a:gdLst>
                <a:gd name="connsiteX0" fmla="*/ -1039 w 1438152"/>
                <a:gd name="connsiteY0" fmla="*/ 2236693 h 3346731"/>
                <a:gd name="connsiteX1" fmla="*/ 328832 w 1438152"/>
                <a:gd name="connsiteY1" fmla="*/ 3346407 h 3346731"/>
                <a:gd name="connsiteX2" fmla="*/ 1437113 w 1438152"/>
                <a:gd name="connsiteY2" fmla="*/ 3346407 h 3346731"/>
                <a:gd name="connsiteX3" fmla="*/ 1434942 w 1438152"/>
                <a:gd name="connsiteY3" fmla="*/ 822329 h 3346731"/>
                <a:gd name="connsiteX4" fmla="*/ -949 w 1438152"/>
                <a:gd name="connsiteY4" fmla="*/ -325 h 334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152" h="3346731">
                  <a:moveTo>
                    <a:pt x="-1039" y="2236693"/>
                  </a:moveTo>
                  <a:lnTo>
                    <a:pt x="328832" y="3346407"/>
                  </a:lnTo>
                  <a:lnTo>
                    <a:pt x="1437113" y="3346407"/>
                  </a:lnTo>
                  <a:lnTo>
                    <a:pt x="1434942" y="822329"/>
                  </a:lnTo>
                  <a:lnTo>
                    <a:pt x="-949" y="-325"/>
                  </a:lnTo>
                  <a:close/>
                </a:path>
              </a:pathLst>
            </a:custGeom>
            <a:solidFill>
              <a:srgbClr val="74C079"/>
            </a:solidFill>
            <a:ln w="4752" cap="flat">
              <a:noFill/>
              <a:prstDash val="solid"/>
              <a:miter/>
            </a:ln>
          </p:spPr>
          <p:txBody>
            <a:bodyPr rtlCol="0" anchor="ctr"/>
            <a:lstStyle/>
            <a:p>
              <a:endParaRPr lang="en-NL"/>
            </a:p>
          </p:txBody>
        </p:sp>
        <p:sp>
          <p:nvSpPr>
            <p:cNvPr id="16" name="Vrije vorm: vorm 15">
              <a:extLst>
                <a:ext uri="{FF2B5EF4-FFF2-40B4-BE49-F238E27FC236}">
                  <a16:creationId xmlns:a16="http://schemas.microsoft.com/office/drawing/2014/main" id="{B2E98D8B-20AA-8E1C-69B0-5E360126091F}"/>
                </a:ext>
              </a:extLst>
            </p:cNvPr>
            <p:cNvSpPr/>
            <p:nvPr/>
          </p:nvSpPr>
          <p:spPr>
            <a:xfrm flipV="1">
              <a:off x="11050847" y="8671596"/>
              <a:ext cx="407025" cy="1139696"/>
            </a:xfrm>
            <a:custGeom>
              <a:avLst/>
              <a:gdLst>
                <a:gd name="connsiteX0" fmla="*/ 882 w 407025"/>
                <a:gd name="connsiteY0" fmla="*/ 1139856 h 1139696"/>
                <a:gd name="connsiteX1" fmla="*/ 61 w 407025"/>
                <a:gd name="connsiteY1" fmla="*/ 159 h 1139696"/>
                <a:gd name="connsiteX2" fmla="*/ 406682 w 407025"/>
                <a:gd name="connsiteY2" fmla="*/ 159 h 1139696"/>
                <a:gd name="connsiteX3" fmla="*/ 407086 w 407025"/>
                <a:gd name="connsiteY3" fmla="*/ 1139856 h 1139696"/>
              </a:gdLst>
              <a:ahLst/>
              <a:cxnLst>
                <a:cxn ang="0">
                  <a:pos x="connsiteX0" y="connsiteY0"/>
                </a:cxn>
                <a:cxn ang="0">
                  <a:pos x="connsiteX1" y="connsiteY1"/>
                </a:cxn>
                <a:cxn ang="0">
                  <a:pos x="connsiteX2" y="connsiteY2"/>
                </a:cxn>
                <a:cxn ang="0">
                  <a:pos x="connsiteX3" y="connsiteY3"/>
                </a:cxn>
              </a:cxnLst>
              <a:rect l="l" t="t" r="r" b="b"/>
              <a:pathLst>
                <a:path w="407025" h="1139696">
                  <a:moveTo>
                    <a:pt x="882" y="1139856"/>
                  </a:moveTo>
                  <a:lnTo>
                    <a:pt x="61" y="159"/>
                  </a:lnTo>
                  <a:lnTo>
                    <a:pt x="406682" y="159"/>
                  </a:lnTo>
                  <a:lnTo>
                    <a:pt x="407086" y="1139856"/>
                  </a:lnTo>
                  <a:close/>
                </a:path>
              </a:pathLst>
            </a:custGeom>
            <a:solidFill>
              <a:srgbClr val="7C4C40"/>
            </a:solidFill>
            <a:ln w="4752" cap="flat">
              <a:noFill/>
              <a:prstDash val="solid"/>
              <a:miter/>
            </a:ln>
          </p:spPr>
          <p:txBody>
            <a:bodyPr rtlCol="0" anchor="ctr"/>
            <a:lstStyle/>
            <a:p>
              <a:endParaRPr lang="en-NL"/>
            </a:p>
          </p:txBody>
        </p:sp>
        <p:sp>
          <p:nvSpPr>
            <p:cNvPr id="18" name="Vrije vorm: vorm 17">
              <a:extLst>
                <a:ext uri="{FF2B5EF4-FFF2-40B4-BE49-F238E27FC236}">
                  <a16:creationId xmlns:a16="http://schemas.microsoft.com/office/drawing/2014/main" id="{8467C00F-1813-C2B0-BC9E-C4C5F93BB56D}"/>
                </a:ext>
              </a:extLst>
            </p:cNvPr>
            <p:cNvSpPr/>
            <p:nvPr/>
          </p:nvSpPr>
          <p:spPr>
            <a:xfrm flipV="1">
              <a:off x="9983502" y="6474675"/>
              <a:ext cx="1474336" cy="3337682"/>
            </a:xfrm>
            <a:custGeom>
              <a:avLst/>
              <a:gdLst>
                <a:gd name="connsiteX0" fmla="*/ 1110515 w 1474336"/>
                <a:gd name="connsiteY0" fmla="*/ 5440 h 3337682"/>
                <a:gd name="connsiteX1" fmla="*/ 1109719 w 1474336"/>
                <a:gd name="connsiteY1" fmla="*/ 29651 h 3337682"/>
                <a:gd name="connsiteX2" fmla="*/ 1106662 w 1474336"/>
                <a:gd name="connsiteY2" fmla="*/ 53004 h 3337682"/>
                <a:gd name="connsiteX3" fmla="*/ 1101235 w 1474336"/>
                <a:gd name="connsiteY3" fmla="*/ 71173 h 3337682"/>
                <a:gd name="connsiteX4" fmla="*/ 1105568 w 1474336"/>
                <a:gd name="connsiteY4" fmla="*/ 81587 h 3337682"/>
                <a:gd name="connsiteX5" fmla="*/ 1104256 w 1474336"/>
                <a:gd name="connsiteY5" fmla="*/ 93459 h 3337682"/>
                <a:gd name="connsiteX6" fmla="*/ 1103125 w 1474336"/>
                <a:gd name="connsiteY6" fmla="*/ 119816 h 3337682"/>
                <a:gd name="connsiteX7" fmla="*/ 1107277 w 1474336"/>
                <a:gd name="connsiteY7" fmla="*/ 169010 h 3337682"/>
                <a:gd name="connsiteX8" fmla="*/ 1106255 w 1474336"/>
                <a:gd name="connsiteY8" fmla="*/ 224045 h 3337682"/>
                <a:gd name="connsiteX9" fmla="*/ 1102031 w 1474336"/>
                <a:gd name="connsiteY9" fmla="*/ 275900 h 3337682"/>
                <a:gd name="connsiteX10" fmla="*/ 1100719 w 1474336"/>
                <a:gd name="connsiteY10" fmla="*/ 307774 h 3337682"/>
                <a:gd name="connsiteX11" fmla="*/ 1113925 w 1474336"/>
                <a:gd name="connsiteY11" fmla="*/ 335441 h 3337682"/>
                <a:gd name="connsiteX12" fmla="*/ 1108616 w 1474336"/>
                <a:gd name="connsiteY12" fmla="*/ 357241 h 3337682"/>
                <a:gd name="connsiteX13" fmla="*/ 1115897 w 1474336"/>
                <a:gd name="connsiteY13" fmla="*/ 381442 h 3337682"/>
                <a:gd name="connsiteX14" fmla="*/ 1105061 w 1474336"/>
                <a:gd name="connsiteY14" fmla="*/ 398764 h 3337682"/>
                <a:gd name="connsiteX15" fmla="*/ 1110624 w 1474336"/>
                <a:gd name="connsiteY15" fmla="*/ 418740 h 3337682"/>
                <a:gd name="connsiteX16" fmla="*/ 1108625 w 1474336"/>
                <a:gd name="connsiteY16" fmla="*/ 463860 h 3337682"/>
                <a:gd name="connsiteX17" fmla="*/ 1111944 w 1474336"/>
                <a:gd name="connsiteY17" fmla="*/ 484774 h 3337682"/>
                <a:gd name="connsiteX18" fmla="*/ 1105269 w 1474336"/>
                <a:gd name="connsiteY18" fmla="*/ 505684 h 3337682"/>
                <a:gd name="connsiteX19" fmla="*/ 1117453 w 1474336"/>
                <a:gd name="connsiteY19" fmla="*/ 520965 h 3337682"/>
                <a:gd name="connsiteX20" fmla="*/ 1110723 w 1474336"/>
                <a:gd name="connsiteY20" fmla="*/ 541654 h 3337682"/>
                <a:gd name="connsiteX21" fmla="*/ 1112740 w 1474336"/>
                <a:gd name="connsiteY21" fmla="*/ 560865 h 3337682"/>
                <a:gd name="connsiteX22" fmla="*/ 1114296 w 1474336"/>
                <a:gd name="connsiteY22" fmla="*/ 570672 h 3337682"/>
                <a:gd name="connsiteX23" fmla="*/ 1120863 w 1474336"/>
                <a:gd name="connsiteY23" fmla="*/ 591308 h 3337682"/>
                <a:gd name="connsiteX24" fmla="*/ 1107521 w 1474336"/>
                <a:gd name="connsiteY24" fmla="*/ 627664 h 3337682"/>
                <a:gd name="connsiteX25" fmla="*/ 1101181 w 1474336"/>
                <a:gd name="connsiteY25" fmla="*/ 659515 h 3337682"/>
                <a:gd name="connsiteX26" fmla="*/ 1106427 w 1474336"/>
                <a:gd name="connsiteY26" fmla="*/ 676003 h 3337682"/>
                <a:gd name="connsiteX27" fmla="*/ 1102275 w 1474336"/>
                <a:gd name="connsiteY27" fmla="*/ 691637 h 3337682"/>
                <a:gd name="connsiteX28" fmla="*/ 1110569 w 1474336"/>
                <a:gd name="connsiteY28" fmla="*/ 718020 h 3337682"/>
                <a:gd name="connsiteX29" fmla="*/ 1104473 w 1474336"/>
                <a:gd name="connsiteY29" fmla="*/ 743299 h 3337682"/>
                <a:gd name="connsiteX30" fmla="*/ 1104229 w 1474336"/>
                <a:gd name="connsiteY30" fmla="*/ 770534 h 3337682"/>
                <a:gd name="connsiteX31" fmla="*/ 1100629 w 1474336"/>
                <a:gd name="connsiteY31" fmla="*/ 793914 h 3337682"/>
                <a:gd name="connsiteX32" fmla="*/ 1114133 w 1474336"/>
                <a:gd name="connsiteY32" fmla="*/ 810078 h 3337682"/>
                <a:gd name="connsiteX33" fmla="*/ 1108589 w 1474336"/>
                <a:gd name="connsiteY33" fmla="*/ 832057 h 3337682"/>
                <a:gd name="connsiteX34" fmla="*/ 1108344 w 1474336"/>
                <a:gd name="connsiteY34" fmla="*/ 857343 h 3337682"/>
                <a:gd name="connsiteX35" fmla="*/ 1106427 w 1474336"/>
                <a:gd name="connsiteY35" fmla="*/ 911280 h 3337682"/>
                <a:gd name="connsiteX36" fmla="*/ 1106427 w 1474336"/>
                <a:gd name="connsiteY36" fmla="*/ 964014 h 3337682"/>
                <a:gd name="connsiteX37" fmla="*/ 1115182 w 1474336"/>
                <a:gd name="connsiteY37" fmla="*/ 1010154 h 3337682"/>
                <a:gd name="connsiteX38" fmla="*/ 1107494 w 1474336"/>
                <a:gd name="connsiteY38" fmla="*/ 1033219 h 3337682"/>
                <a:gd name="connsiteX39" fmla="*/ 1106364 w 1474336"/>
                <a:gd name="connsiteY39" fmla="*/ 1060662 h 3337682"/>
                <a:gd name="connsiteX40" fmla="*/ 1100747 w 1474336"/>
                <a:gd name="connsiteY40" fmla="*/ 1112193 h 3337682"/>
                <a:gd name="connsiteX41" fmla="*/ 1098576 w 1474336"/>
                <a:gd name="connsiteY41" fmla="*/ 1113423 h 3337682"/>
                <a:gd name="connsiteX42" fmla="*/ 1119415 w 1474336"/>
                <a:gd name="connsiteY42" fmla="*/ 1127570 h 3337682"/>
                <a:gd name="connsiteX43" fmla="*/ 1159159 w 1474336"/>
                <a:gd name="connsiteY43" fmla="*/ 1120903 h 3337682"/>
                <a:gd name="connsiteX44" fmla="*/ 1178904 w 1474336"/>
                <a:gd name="connsiteY44" fmla="*/ 1133015 h 3337682"/>
                <a:gd name="connsiteX45" fmla="*/ 1196207 w 1474336"/>
                <a:gd name="connsiteY45" fmla="*/ 1125299 h 3337682"/>
                <a:gd name="connsiteX46" fmla="*/ 1266767 w 1474336"/>
                <a:gd name="connsiteY46" fmla="*/ 1127769 h 3337682"/>
                <a:gd name="connsiteX47" fmla="*/ 1298633 w 1474336"/>
                <a:gd name="connsiteY47" fmla="*/ 1127769 h 3337682"/>
                <a:gd name="connsiteX48" fmla="*/ 1311594 w 1474336"/>
                <a:gd name="connsiteY48" fmla="*/ 1126484 h 3337682"/>
                <a:gd name="connsiteX49" fmla="*/ 1320268 w 1474336"/>
                <a:gd name="connsiteY49" fmla="*/ 1119782 h 3337682"/>
                <a:gd name="connsiteX50" fmla="*/ 1332651 w 1474336"/>
                <a:gd name="connsiteY50" fmla="*/ 1124711 h 3337682"/>
                <a:gd name="connsiteX51" fmla="*/ 1345829 w 1474336"/>
                <a:gd name="connsiteY51" fmla="*/ 1126674 h 3337682"/>
                <a:gd name="connsiteX52" fmla="*/ 1376392 w 1474336"/>
                <a:gd name="connsiteY52" fmla="*/ 1126674 h 3337682"/>
                <a:gd name="connsiteX53" fmla="*/ 1405128 w 1474336"/>
                <a:gd name="connsiteY53" fmla="*/ 1128872 h 3337682"/>
                <a:gd name="connsiteX54" fmla="*/ 1430391 w 1474336"/>
                <a:gd name="connsiteY54" fmla="*/ 1123373 h 3337682"/>
                <a:gd name="connsiteX55" fmla="*/ 1474322 w 1474336"/>
                <a:gd name="connsiteY55" fmla="*/ 1136841 h 3337682"/>
                <a:gd name="connsiteX56" fmla="*/ 1474322 w 1474336"/>
                <a:gd name="connsiteY56" fmla="*/ 3337688 h 3337682"/>
                <a:gd name="connsiteX57" fmla="*/ -14 w 1474336"/>
                <a:gd name="connsiteY57" fmla="*/ 2497468 h 3337682"/>
                <a:gd name="connsiteX58" fmla="*/ 4927 w 1474336"/>
                <a:gd name="connsiteY58" fmla="*/ 5 h 3337682"/>
                <a:gd name="connsiteX59" fmla="*/ 1113003 w 1474336"/>
                <a:gd name="connsiteY59" fmla="*/ 5 h 3337682"/>
                <a:gd name="connsiteX60" fmla="*/ 1110515 w 1474336"/>
                <a:gd name="connsiteY60" fmla="*/ 5440 h 333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474336" h="3337682">
                  <a:moveTo>
                    <a:pt x="1110515" y="5440"/>
                  </a:moveTo>
                  <a:cubicBezTo>
                    <a:pt x="1107684" y="14736"/>
                    <a:pt x="1108589" y="19629"/>
                    <a:pt x="1109719" y="29651"/>
                  </a:cubicBezTo>
                  <a:cubicBezTo>
                    <a:pt x="1110768" y="38921"/>
                    <a:pt x="1112017" y="45994"/>
                    <a:pt x="1106662" y="53004"/>
                  </a:cubicBezTo>
                  <a:cubicBezTo>
                    <a:pt x="1099688" y="62131"/>
                    <a:pt x="1096007" y="60058"/>
                    <a:pt x="1101235" y="71173"/>
                  </a:cubicBezTo>
                  <a:cubicBezTo>
                    <a:pt x="1103768" y="76555"/>
                    <a:pt x="1105070" y="75794"/>
                    <a:pt x="1105568" y="81587"/>
                  </a:cubicBezTo>
                  <a:cubicBezTo>
                    <a:pt x="1105884" y="85278"/>
                    <a:pt x="1104627" y="89597"/>
                    <a:pt x="1104256" y="93459"/>
                  </a:cubicBezTo>
                  <a:cubicBezTo>
                    <a:pt x="1103478" y="101472"/>
                    <a:pt x="1101941" y="111216"/>
                    <a:pt x="1103125" y="119816"/>
                  </a:cubicBezTo>
                  <a:cubicBezTo>
                    <a:pt x="1105730" y="138546"/>
                    <a:pt x="1114486" y="149464"/>
                    <a:pt x="1107277" y="169010"/>
                  </a:cubicBezTo>
                  <a:cubicBezTo>
                    <a:pt x="1100222" y="188148"/>
                    <a:pt x="1107277" y="204129"/>
                    <a:pt x="1106255" y="224045"/>
                  </a:cubicBezTo>
                  <a:cubicBezTo>
                    <a:pt x="1079789" y="232922"/>
                    <a:pt x="1101732" y="259683"/>
                    <a:pt x="1102031" y="275900"/>
                  </a:cubicBezTo>
                  <a:cubicBezTo>
                    <a:pt x="1102239" y="287326"/>
                    <a:pt x="1097517" y="295599"/>
                    <a:pt x="1100719" y="307774"/>
                  </a:cubicBezTo>
                  <a:cubicBezTo>
                    <a:pt x="1103026" y="316568"/>
                    <a:pt x="1107775" y="329696"/>
                    <a:pt x="1113925" y="335441"/>
                  </a:cubicBezTo>
                  <a:cubicBezTo>
                    <a:pt x="1115209" y="342867"/>
                    <a:pt x="1108878" y="349185"/>
                    <a:pt x="1108616" y="357241"/>
                  </a:cubicBezTo>
                  <a:cubicBezTo>
                    <a:pt x="1108353" y="365660"/>
                    <a:pt x="1110217" y="375406"/>
                    <a:pt x="1115897" y="381442"/>
                  </a:cubicBezTo>
                  <a:cubicBezTo>
                    <a:pt x="1110560" y="384304"/>
                    <a:pt x="1106228" y="393292"/>
                    <a:pt x="1105061" y="398764"/>
                  </a:cubicBezTo>
                  <a:cubicBezTo>
                    <a:pt x="1102999" y="408353"/>
                    <a:pt x="1109005" y="411056"/>
                    <a:pt x="1110624" y="418740"/>
                  </a:cubicBezTo>
                  <a:cubicBezTo>
                    <a:pt x="1113889" y="434275"/>
                    <a:pt x="1107711" y="448253"/>
                    <a:pt x="1108625" y="463860"/>
                  </a:cubicBezTo>
                  <a:cubicBezTo>
                    <a:pt x="1109131" y="472507"/>
                    <a:pt x="1113744" y="476156"/>
                    <a:pt x="1111944" y="484774"/>
                  </a:cubicBezTo>
                  <a:cubicBezTo>
                    <a:pt x="1110325" y="492539"/>
                    <a:pt x="1103532" y="497037"/>
                    <a:pt x="1105269" y="505684"/>
                  </a:cubicBezTo>
                  <a:cubicBezTo>
                    <a:pt x="1106725" y="512979"/>
                    <a:pt x="1115607" y="515435"/>
                    <a:pt x="1117453" y="520965"/>
                  </a:cubicBezTo>
                  <a:cubicBezTo>
                    <a:pt x="1120021" y="528598"/>
                    <a:pt x="1112433" y="534765"/>
                    <a:pt x="1110723" y="541654"/>
                  </a:cubicBezTo>
                  <a:cubicBezTo>
                    <a:pt x="1109095" y="548193"/>
                    <a:pt x="1110235" y="554603"/>
                    <a:pt x="1112740" y="560865"/>
                  </a:cubicBezTo>
                  <a:cubicBezTo>
                    <a:pt x="1114495" y="565231"/>
                    <a:pt x="1123305" y="566784"/>
                    <a:pt x="1114296" y="570672"/>
                  </a:cubicBezTo>
                  <a:cubicBezTo>
                    <a:pt x="1111682" y="579899"/>
                    <a:pt x="1114052" y="585046"/>
                    <a:pt x="1120863" y="591308"/>
                  </a:cubicBezTo>
                  <a:cubicBezTo>
                    <a:pt x="1112686" y="602695"/>
                    <a:pt x="1110361" y="614183"/>
                    <a:pt x="1107521" y="627664"/>
                  </a:cubicBezTo>
                  <a:cubicBezTo>
                    <a:pt x="1105432" y="637589"/>
                    <a:pt x="1099453" y="649151"/>
                    <a:pt x="1101181" y="659515"/>
                  </a:cubicBezTo>
                  <a:cubicBezTo>
                    <a:pt x="1102203" y="665695"/>
                    <a:pt x="1106101" y="669602"/>
                    <a:pt x="1106427" y="676003"/>
                  </a:cubicBezTo>
                  <a:cubicBezTo>
                    <a:pt x="1106716" y="681724"/>
                    <a:pt x="1103379" y="686710"/>
                    <a:pt x="1102275" y="691637"/>
                  </a:cubicBezTo>
                  <a:cubicBezTo>
                    <a:pt x="1099028" y="706146"/>
                    <a:pt x="1105242" y="706749"/>
                    <a:pt x="1110569" y="718020"/>
                  </a:cubicBezTo>
                  <a:cubicBezTo>
                    <a:pt x="1115409" y="728252"/>
                    <a:pt x="1107286" y="734548"/>
                    <a:pt x="1104473" y="743299"/>
                  </a:cubicBezTo>
                  <a:cubicBezTo>
                    <a:pt x="1101633" y="752116"/>
                    <a:pt x="1105260" y="761096"/>
                    <a:pt x="1104229" y="770534"/>
                  </a:cubicBezTo>
                  <a:cubicBezTo>
                    <a:pt x="1103270" y="779266"/>
                    <a:pt x="1097183" y="785555"/>
                    <a:pt x="1100629" y="793914"/>
                  </a:cubicBezTo>
                  <a:cubicBezTo>
                    <a:pt x="1103225" y="800195"/>
                    <a:pt x="1112451" y="803519"/>
                    <a:pt x="1114133" y="810078"/>
                  </a:cubicBezTo>
                  <a:cubicBezTo>
                    <a:pt x="1115779" y="816488"/>
                    <a:pt x="1110479" y="826377"/>
                    <a:pt x="1108589" y="832057"/>
                  </a:cubicBezTo>
                  <a:cubicBezTo>
                    <a:pt x="1105170" y="842305"/>
                    <a:pt x="1105721" y="846853"/>
                    <a:pt x="1108344" y="857343"/>
                  </a:cubicBezTo>
                  <a:cubicBezTo>
                    <a:pt x="1112632" y="874493"/>
                    <a:pt x="1105739" y="892415"/>
                    <a:pt x="1106427" y="911280"/>
                  </a:cubicBezTo>
                  <a:cubicBezTo>
                    <a:pt x="1107132" y="930728"/>
                    <a:pt x="1112026" y="945426"/>
                    <a:pt x="1106427" y="964014"/>
                  </a:cubicBezTo>
                  <a:cubicBezTo>
                    <a:pt x="1100674" y="983090"/>
                    <a:pt x="1118755" y="991014"/>
                    <a:pt x="1115182" y="1010154"/>
                  </a:cubicBezTo>
                  <a:cubicBezTo>
                    <a:pt x="1113599" y="1018575"/>
                    <a:pt x="1109032" y="1025693"/>
                    <a:pt x="1107494" y="1033219"/>
                  </a:cubicBezTo>
                  <a:cubicBezTo>
                    <a:pt x="1105694" y="1042038"/>
                    <a:pt x="1108182" y="1052096"/>
                    <a:pt x="1106364" y="1060662"/>
                  </a:cubicBezTo>
                  <a:cubicBezTo>
                    <a:pt x="1103207" y="1075533"/>
                    <a:pt x="1106924" y="1097748"/>
                    <a:pt x="1100747" y="1112193"/>
                  </a:cubicBezTo>
                  <a:cubicBezTo>
                    <a:pt x="1099969" y="1112808"/>
                    <a:pt x="1099317" y="1112763"/>
                    <a:pt x="1098576" y="1113423"/>
                  </a:cubicBezTo>
                  <a:cubicBezTo>
                    <a:pt x="1102203" y="1118199"/>
                    <a:pt x="1113201" y="1127534"/>
                    <a:pt x="1119415" y="1127570"/>
                  </a:cubicBezTo>
                  <a:cubicBezTo>
                    <a:pt x="1127972" y="1118036"/>
                    <a:pt x="1146777" y="1116453"/>
                    <a:pt x="1159159" y="1120903"/>
                  </a:cubicBezTo>
                  <a:cubicBezTo>
                    <a:pt x="1166775" y="1123644"/>
                    <a:pt x="1170565" y="1132545"/>
                    <a:pt x="1178904" y="1133015"/>
                  </a:cubicBezTo>
                  <a:cubicBezTo>
                    <a:pt x="1184964" y="1133368"/>
                    <a:pt x="1191305" y="1127660"/>
                    <a:pt x="1196207" y="1125299"/>
                  </a:cubicBezTo>
                  <a:cubicBezTo>
                    <a:pt x="1219426" y="1114119"/>
                    <a:pt x="1243739" y="1126231"/>
                    <a:pt x="1266767" y="1127769"/>
                  </a:cubicBezTo>
                  <a:cubicBezTo>
                    <a:pt x="1277151" y="1128465"/>
                    <a:pt x="1288222" y="1128266"/>
                    <a:pt x="1298633" y="1127769"/>
                  </a:cubicBezTo>
                  <a:cubicBezTo>
                    <a:pt x="1303056" y="1127552"/>
                    <a:pt x="1307651" y="1128058"/>
                    <a:pt x="1311594" y="1126484"/>
                  </a:cubicBezTo>
                  <a:cubicBezTo>
                    <a:pt x="1313331" y="1125788"/>
                    <a:pt x="1317446" y="1120306"/>
                    <a:pt x="1320268" y="1119782"/>
                  </a:cubicBezTo>
                  <a:cubicBezTo>
                    <a:pt x="1327224" y="1118461"/>
                    <a:pt x="1326799" y="1122423"/>
                    <a:pt x="1332651" y="1124711"/>
                  </a:cubicBezTo>
                  <a:cubicBezTo>
                    <a:pt x="1338729" y="1127081"/>
                    <a:pt x="1339163" y="1126683"/>
                    <a:pt x="1345829" y="1126674"/>
                  </a:cubicBezTo>
                  <a:cubicBezTo>
                    <a:pt x="1355860" y="1126665"/>
                    <a:pt x="1366407" y="1125752"/>
                    <a:pt x="1376392" y="1126674"/>
                  </a:cubicBezTo>
                  <a:cubicBezTo>
                    <a:pt x="1385917" y="1127543"/>
                    <a:pt x="1395215" y="1129976"/>
                    <a:pt x="1405128" y="1128872"/>
                  </a:cubicBezTo>
                  <a:cubicBezTo>
                    <a:pt x="1413875" y="1127895"/>
                    <a:pt x="1421445" y="1123780"/>
                    <a:pt x="1430391" y="1123373"/>
                  </a:cubicBezTo>
                  <a:cubicBezTo>
                    <a:pt x="1446337" y="1122640"/>
                    <a:pt x="1459597" y="1132355"/>
                    <a:pt x="1474322" y="1136841"/>
                  </a:cubicBezTo>
                  <a:lnTo>
                    <a:pt x="1474322" y="3337688"/>
                  </a:lnTo>
                  <a:lnTo>
                    <a:pt x="-14" y="2497468"/>
                  </a:lnTo>
                  <a:lnTo>
                    <a:pt x="4927" y="5"/>
                  </a:lnTo>
                  <a:lnTo>
                    <a:pt x="1113003" y="5"/>
                  </a:lnTo>
                  <a:cubicBezTo>
                    <a:pt x="1112288" y="1694"/>
                    <a:pt x="1111284" y="2924"/>
                    <a:pt x="1110515" y="5440"/>
                  </a:cubicBezTo>
                </a:path>
              </a:pathLst>
            </a:custGeom>
            <a:solidFill>
              <a:srgbClr val="E3E3E3"/>
            </a:solidFill>
            <a:ln w="4752" cap="flat">
              <a:noFill/>
              <a:prstDash val="solid"/>
              <a:miter/>
            </a:ln>
          </p:spPr>
          <p:txBody>
            <a:bodyPr rtlCol="0" anchor="ctr"/>
            <a:lstStyle/>
            <a:p>
              <a:endParaRPr lang="en-NL"/>
            </a:p>
          </p:txBody>
        </p:sp>
        <p:pic>
          <p:nvPicPr>
            <p:cNvPr id="19" name="Afbeelding 18">
              <a:extLst>
                <a:ext uri="{FF2B5EF4-FFF2-40B4-BE49-F238E27FC236}">
                  <a16:creationId xmlns:a16="http://schemas.microsoft.com/office/drawing/2014/main" id="{ED1DB487-955D-9F54-5A8E-22E204E03340}"/>
                </a:ext>
              </a:extLst>
            </p:cNvPr>
            <p:cNvPicPr>
              <a:picLocks noChangeAspect="1"/>
            </p:cNvPicPr>
            <p:nvPr/>
          </p:nvPicPr>
          <p:blipFill>
            <a:blip r:embed="rId4"/>
            <a:stretch>
              <a:fillRect/>
            </a:stretch>
          </p:blipFill>
          <p:spPr>
            <a:xfrm>
              <a:off x="11078015" y="8673894"/>
              <a:ext cx="217080" cy="714573"/>
            </a:xfrm>
            <a:custGeom>
              <a:avLst/>
              <a:gdLst>
                <a:gd name="connsiteX0" fmla="*/ 65 w 217080"/>
                <a:gd name="connsiteY0" fmla="*/ 161 h 714573"/>
                <a:gd name="connsiteX1" fmla="*/ 217145 w 217080"/>
                <a:gd name="connsiteY1" fmla="*/ 161 h 714573"/>
                <a:gd name="connsiteX2" fmla="*/ 217145 w 217080"/>
                <a:gd name="connsiteY2" fmla="*/ 714734 h 714573"/>
                <a:gd name="connsiteX3" fmla="*/ 65 w 217080"/>
                <a:gd name="connsiteY3" fmla="*/ 714734 h 714573"/>
              </a:gdLst>
              <a:ahLst/>
              <a:cxnLst>
                <a:cxn ang="0">
                  <a:pos x="connsiteX0" y="connsiteY0"/>
                </a:cxn>
                <a:cxn ang="0">
                  <a:pos x="connsiteX1" y="connsiteY1"/>
                </a:cxn>
                <a:cxn ang="0">
                  <a:pos x="connsiteX2" y="connsiteY2"/>
                </a:cxn>
                <a:cxn ang="0">
                  <a:pos x="connsiteX3" y="connsiteY3"/>
                </a:cxn>
              </a:cxnLst>
              <a:rect l="l" t="t" r="r" b="b"/>
              <a:pathLst>
                <a:path w="217080" h="714573">
                  <a:moveTo>
                    <a:pt x="65" y="161"/>
                  </a:moveTo>
                  <a:lnTo>
                    <a:pt x="217145" y="161"/>
                  </a:lnTo>
                  <a:lnTo>
                    <a:pt x="217145" y="714734"/>
                  </a:lnTo>
                  <a:lnTo>
                    <a:pt x="65" y="714734"/>
                  </a:lnTo>
                  <a:close/>
                </a:path>
              </a:pathLst>
            </a:custGeom>
          </p:spPr>
        </p:pic>
        <p:sp>
          <p:nvSpPr>
            <p:cNvPr id="20" name="Vrije vorm: vorm 19">
              <a:extLst>
                <a:ext uri="{FF2B5EF4-FFF2-40B4-BE49-F238E27FC236}">
                  <a16:creationId xmlns:a16="http://schemas.microsoft.com/office/drawing/2014/main" id="{893E6D20-48BD-6AF3-28CF-16245E20F810}"/>
                </a:ext>
              </a:extLst>
            </p:cNvPr>
            <p:cNvSpPr/>
            <p:nvPr/>
          </p:nvSpPr>
          <p:spPr>
            <a:xfrm flipV="1">
              <a:off x="10345184" y="6474645"/>
              <a:ext cx="397979" cy="560803"/>
            </a:xfrm>
            <a:custGeom>
              <a:avLst/>
              <a:gdLst>
                <a:gd name="connsiteX0" fmla="*/ 398020 w 397979"/>
                <a:gd name="connsiteY0" fmla="*/ 560850 h 560803"/>
                <a:gd name="connsiteX1" fmla="*/ 398020 w 397979"/>
                <a:gd name="connsiteY1" fmla="*/ 228593 h 560803"/>
                <a:gd name="connsiteX2" fmla="*/ 353207 w 397979"/>
                <a:gd name="connsiteY2" fmla="*/ 209947 h 560803"/>
                <a:gd name="connsiteX3" fmla="*/ 315481 w 397979"/>
                <a:gd name="connsiteY3" fmla="*/ 177127 h 560803"/>
                <a:gd name="connsiteX4" fmla="*/ 286660 w 397979"/>
                <a:gd name="connsiteY4" fmla="*/ 151871 h 560803"/>
                <a:gd name="connsiteX5" fmla="*/ 134826 w 397979"/>
                <a:gd name="connsiteY5" fmla="*/ 82272 h 560803"/>
                <a:gd name="connsiteX6" fmla="*/ 68135 w 397979"/>
                <a:gd name="connsiteY6" fmla="*/ 41269 h 560803"/>
                <a:gd name="connsiteX7" fmla="*/ 867 w 397979"/>
                <a:gd name="connsiteY7" fmla="*/ 118 h 560803"/>
                <a:gd name="connsiteX8" fmla="*/ 867 w 397979"/>
                <a:gd name="connsiteY8" fmla="*/ 22316 h 560803"/>
                <a:gd name="connsiteX9" fmla="*/ 861 w 397979"/>
                <a:gd name="connsiteY9" fmla="*/ 263888 h 560803"/>
                <a:gd name="connsiteX10" fmla="*/ 1317 w 397979"/>
                <a:gd name="connsiteY10" fmla="*/ 294955 h 560803"/>
                <a:gd name="connsiteX11" fmla="*/ 16844 w 397979"/>
                <a:gd name="connsiteY11" fmla="*/ 318490 h 560803"/>
                <a:gd name="connsiteX12" fmla="*/ 39424 w 397979"/>
                <a:gd name="connsiteY12" fmla="*/ 308828 h 560803"/>
                <a:gd name="connsiteX13" fmla="*/ 45630 w 397979"/>
                <a:gd name="connsiteY13" fmla="*/ 297766 h 560803"/>
                <a:gd name="connsiteX14" fmla="*/ 52952 w 397979"/>
                <a:gd name="connsiteY14" fmla="*/ 299338 h 560803"/>
                <a:gd name="connsiteX15" fmla="*/ 77143 w 397979"/>
                <a:gd name="connsiteY15" fmla="*/ 345216 h 560803"/>
                <a:gd name="connsiteX16" fmla="*/ 103217 w 397979"/>
                <a:gd name="connsiteY16" fmla="*/ 371786 h 560803"/>
                <a:gd name="connsiteX17" fmla="*/ 118915 w 397979"/>
                <a:gd name="connsiteY17" fmla="*/ 388527 h 560803"/>
                <a:gd name="connsiteX18" fmla="*/ 141719 w 397979"/>
                <a:gd name="connsiteY18" fmla="*/ 439613 h 560803"/>
                <a:gd name="connsiteX19" fmla="*/ 147950 w 397979"/>
                <a:gd name="connsiteY19" fmla="*/ 443870 h 560803"/>
                <a:gd name="connsiteX20" fmla="*/ 160598 w 397979"/>
                <a:gd name="connsiteY20" fmla="*/ 460900 h 560803"/>
                <a:gd name="connsiteX21" fmla="*/ 172638 w 397979"/>
                <a:gd name="connsiteY21" fmla="*/ 491765 h 560803"/>
                <a:gd name="connsiteX22" fmla="*/ 183717 w 397979"/>
                <a:gd name="connsiteY22" fmla="*/ 514664 h 560803"/>
                <a:gd name="connsiteX23" fmla="*/ 237164 w 397979"/>
                <a:gd name="connsiteY23" fmla="*/ 560850 h 560803"/>
                <a:gd name="connsiteX24" fmla="*/ 398020 w 397979"/>
                <a:gd name="connsiteY24" fmla="*/ 560850 h 56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7979" h="560803">
                  <a:moveTo>
                    <a:pt x="398020" y="560850"/>
                  </a:moveTo>
                  <a:lnTo>
                    <a:pt x="398020" y="228593"/>
                  </a:lnTo>
                  <a:cubicBezTo>
                    <a:pt x="382972" y="222553"/>
                    <a:pt x="366732" y="218418"/>
                    <a:pt x="353207" y="209947"/>
                  </a:cubicBezTo>
                  <a:cubicBezTo>
                    <a:pt x="339254" y="201210"/>
                    <a:pt x="327929" y="188265"/>
                    <a:pt x="315481" y="177127"/>
                  </a:cubicBezTo>
                  <a:cubicBezTo>
                    <a:pt x="305924" y="168576"/>
                    <a:pt x="297752" y="157170"/>
                    <a:pt x="286660" y="151871"/>
                  </a:cubicBezTo>
                  <a:cubicBezTo>
                    <a:pt x="236425" y="127873"/>
                    <a:pt x="184910" y="106552"/>
                    <a:pt x="134826" y="82272"/>
                  </a:cubicBezTo>
                  <a:cubicBezTo>
                    <a:pt x="111464" y="70942"/>
                    <a:pt x="90353" y="54990"/>
                    <a:pt x="68135" y="41269"/>
                  </a:cubicBezTo>
                  <a:cubicBezTo>
                    <a:pt x="46606" y="27975"/>
                    <a:pt x="24969" y="14852"/>
                    <a:pt x="867" y="118"/>
                  </a:cubicBezTo>
                  <a:lnTo>
                    <a:pt x="867" y="22316"/>
                  </a:lnTo>
                  <a:cubicBezTo>
                    <a:pt x="867" y="102842"/>
                    <a:pt x="870" y="183366"/>
                    <a:pt x="861" y="263888"/>
                  </a:cubicBezTo>
                  <a:cubicBezTo>
                    <a:pt x="861" y="274301"/>
                    <a:pt x="-1259" y="285244"/>
                    <a:pt x="1317" y="294955"/>
                  </a:cubicBezTo>
                  <a:cubicBezTo>
                    <a:pt x="3680" y="303861"/>
                    <a:pt x="9432" y="314382"/>
                    <a:pt x="16844" y="318490"/>
                  </a:cubicBezTo>
                  <a:cubicBezTo>
                    <a:pt x="21337" y="320977"/>
                    <a:pt x="32239" y="313289"/>
                    <a:pt x="39424" y="308828"/>
                  </a:cubicBezTo>
                  <a:cubicBezTo>
                    <a:pt x="42570" y="306874"/>
                    <a:pt x="43625" y="301558"/>
                    <a:pt x="45630" y="297766"/>
                  </a:cubicBezTo>
                  <a:cubicBezTo>
                    <a:pt x="48068" y="298291"/>
                    <a:pt x="50510" y="298815"/>
                    <a:pt x="52952" y="299338"/>
                  </a:cubicBezTo>
                  <a:cubicBezTo>
                    <a:pt x="60894" y="314711"/>
                    <a:pt x="67737" y="330800"/>
                    <a:pt x="77143" y="345216"/>
                  </a:cubicBezTo>
                  <a:cubicBezTo>
                    <a:pt x="83914" y="355591"/>
                    <a:pt x="92591" y="367378"/>
                    <a:pt x="103217" y="371786"/>
                  </a:cubicBezTo>
                  <a:cubicBezTo>
                    <a:pt x="112697" y="375725"/>
                    <a:pt x="119388" y="379004"/>
                    <a:pt x="118915" y="388527"/>
                  </a:cubicBezTo>
                  <a:cubicBezTo>
                    <a:pt x="117867" y="409749"/>
                    <a:pt x="135822" y="421858"/>
                    <a:pt x="141719" y="439613"/>
                  </a:cubicBezTo>
                  <a:cubicBezTo>
                    <a:pt x="142372" y="441580"/>
                    <a:pt x="145883" y="443982"/>
                    <a:pt x="147950" y="443870"/>
                  </a:cubicBezTo>
                  <a:cubicBezTo>
                    <a:pt x="161499" y="443159"/>
                    <a:pt x="159401" y="451449"/>
                    <a:pt x="160598" y="460900"/>
                  </a:cubicBezTo>
                  <a:cubicBezTo>
                    <a:pt x="161943" y="471536"/>
                    <a:pt x="168158" y="481613"/>
                    <a:pt x="172638" y="491765"/>
                  </a:cubicBezTo>
                  <a:cubicBezTo>
                    <a:pt x="176063" y="499518"/>
                    <a:pt x="180766" y="506756"/>
                    <a:pt x="183717" y="514664"/>
                  </a:cubicBezTo>
                  <a:cubicBezTo>
                    <a:pt x="195320" y="545732"/>
                    <a:pt x="201374" y="562150"/>
                    <a:pt x="237164" y="560850"/>
                  </a:cubicBezTo>
                  <a:cubicBezTo>
                    <a:pt x="290713" y="558914"/>
                    <a:pt x="344396" y="560667"/>
                    <a:pt x="398020" y="560850"/>
                  </a:cubicBezTo>
                </a:path>
              </a:pathLst>
            </a:custGeom>
            <a:solidFill>
              <a:srgbClr val="B72222"/>
            </a:solidFill>
            <a:ln w="4752" cap="flat">
              <a:noFill/>
              <a:prstDash val="solid"/>
              <a:miter/>
            </a:ln>
          </p:spPr>
          <p:txBody>
            <a:bodyPr rtlCol="0" anchor="ctr"/>
            <a:lstStyle/>
            <a:p>
              <a:endParaRPr lang="en-NL"/>
            </a:p>
          </p:txBody>
        </p:sp>
        <p:sp>
          <p:nvSpPr>
            <p:cNvPr id="21" name="Vrije vorm: vorm 20">
              <a:extLst>
                <a:ext uri="{FF2B5EF4-FFF2-40B4-BE49-F238E27FC236}">
                  <a16:creationId xmlns:a16="http://schemas.microsoft.com/office/drawing/2014/main" id="{7E9E49CD-03BA-17F2-1C6B-879FBA55E170}"/>
                </a:ext>
              </a:extLst>
            </p:cNvPr>
            <p:cNvSpPr/>
            <p:nvPr/>
          </p:nvSpPr>
          <p:spPr>
            <a:xfrm flipV="1">
              <a:off x="10453691" y="6854582"/>
              <a:ext cx="9046" cy="9046"/>
            </a:xfrm>
            <a:custGeom>
              <a:avLst/>
              <a:gdLst>
                <a:gd name="connsiteX0" fmla="*/ 59 w 9046"/>
                <a:gd name="connsiteY0" fmla="*/ 152 h 9046"/>
                <a:gd name="connsiteX1" fmla="*/ 7832 w 9046"/>
                <a:gd name="connsiteY1" fmla="*/ 7886 h 9046"/>
                <a:gd name="connsiteX2" fmla="*/ 9105 w 9046"/>
                <a:gd name="connsiteY2" fmla="*/ 9198 h 9046"/>
                <a:gd name="connsiteX3" fmla="*/ 59 w 9046"/>
                <a:gd name="connsiteY3" fmla="*/ 152 h 9046"/>
              </a:gdLst>
              <a:ahLst/>
              <a:cxnLst>
                <a:cxn ang="0">
                  <a:pos x="connsiteX0" y="connsiteY0"/>
                </a:cxn>
                <a:cxn ang="0">
                  <a:pos x="connsiteX1" y="connsiteY1"/>
                </a:cxn>
                <a:cxn ang="0">
                  <a:pos x="connsiteX2" y="connsiteY2"/>
                </a:cxn>
                <a:cxn ang="0">
                  <a:pos x="connsiteX3" y="connsiteY3"/>
                </a:cxn>
              </a:cxnLst>
              <a:rect l="l" t="t" r="r" b="b"/>
              <a:pathLst>
                <a:path w="9046" h="9046">
                  <a:moveTo>
                    <a:pt x="59" y="152"/>
                  </a:moveTo>
                  <a:cubicBezTo>
                    <a:pt x="2179" y="2268"/>
                    <a:pt x="5245" y="5308"/>
                    <a:pt x="7832" y="7886"/>
                  </a:cubicBezTo>
                  <a:cubicBezTo>
                    <a:pt x="8259" y="8309"/>
                    <a:pt x="8679" y="8759"/>
                    <a:pt x="9105" y="9198"/>
                  </a:cubicBezTo>
                  <a:cubicBezTo>
                    <a:pt x="5329" y="6482"/>
                    <a:pt x="2099" y="3558"/>
                    <a:pt x="59" y="152"/>
                  </a:cubicBezTo>
                </a:path>
              </a:pathLst>
            </a:custGeom>
            <a:solidFill>
              <a:srgbClr val="952E2E"/>
            </a:solidFill>
            <a:ln w="4752" cap="flat">
              <a:noFill/>
              <a:prstDash val="solid"/>
              <a:miter/>
            </a:ln>
          </p:spPr>
          <p:txBody>
            <a:bodyPr rtlCol="0" anchor="ctr"/>
            <a:lstStyle/>
            <a:p>
              <a:endParaRPr lang="en-NL"/>
            </a:p>
          </p:txBody>
        </p:sp>
        <p:sp>
          <p:nvSpPr>
            <p:cNvPr id="22" name="Vrije vorm: vorm 21">
              <a:extLst>
                <a:ext uri="{FF2B5EF4-FFF2-40B4-BE49-F238E27FC236}">
                  <a16:creationId xmlns:a16="http://schemas.microsoft.com/office/drawing/2014/main" id="{9612FE9B-01D9-94C1-279E-EC22BD4E1C64}"/>
                </a:ext>
              </a:extLst>
            </p:cNvPr>
            <p:cNvSpPr/>
            <p:nvPr/>
          </p:nvSpPr>
          <p:spPr>
            <a:xfrm flipV="1">
              <a:off x="10345107" y="6465722"/>
              <a:ext cx="298484" cy="388944"/>
            </a:xfrm>
            <a:custGeom>
              <a:avLst/>
              <a:gdLst>
                <a:gd name="connsiteX0" fmla="*/ 165062 w 298484"/>
                <a:gd name="connsiteY0" fmla="*/ 171256 h 388944"/>
                <a:gd name="connsiteX1" fmla="*/ 184339 w 298484"/>
                <a:gd name="connsiteY1" fmla="*/ 146054 h 388944"/>
                <a:gd name="connsiteX2" fmla="*/ 169104 w 298484"/>
                <a:gd name="connsiteY2" fmla="*/ 152187 h 388944"/>
                <a:gd name="connsiteX3" fmla="*/ 153216 w 298484"/>
                <a:gd name="connsiteY3" fmla="*/ 154674 h 388944"/>
                <a:gd name="connsiteX4" fmla="*/ 119135 w 298484"/>
                <a:gd name="connsiteY4" fmla="*/ 162464 h 388944"/>
                <a:gd name="connsiteX5" fmla="*/ 124540 w 298484"/>
                <a:gd name="connsiteY5" fmla="*/ 164321 h 388944"/>
                <a:gd name="connsiteX6" fmla="*/ 129715 w 298484"/>
                <a:gd name="connsiteY6" fmla="*/ 187646 h 388944"/>
                <a:gd name="connsiteX7" fmla="*/ 145654 w 298484"/>
                <a:gd name="connsiteY7" fmla="*/ 196819 h 388944"/>
                <a:gd name="connsiteX8" fmla="*/ 165062 w 298484"/>
                <a:gd name="connsiteY8" fmla="*/ 171256 h 388944"/>
                <a:gd name="connsiteX9" fmla="*/ 213519 w 298484"/>
                <a:gd name="connsiteY9" fmla="*/ 311651 h 388944"/>
                <a:gd name="connsiteX10" fmla="*/ 251229 w 298484"/>
                <a:gd name="connsiteY10" fmla="*/ 303887 h 388944"/>
                <a:gd name="connsiteX11" fmla="*/ 298529 w 298484"/>
                <a:gd name="connsiteY11" fmla="*/ 313637 h 388944"/>
                <a:gd name="connsiteX12" fmla="*/ 269458 w 298484"/>
                <a:gd name="connsiteY12" fmla="*/ 307177 h 388944"/>
                <a:gd name="connsiteX13" fmla="*/ 255542 w 298484"/>
                <a:gd name="connsiteY13" fmla="*/ 318317 h 388944"/>
                <a:gd name="connsiteX14" fmla="*/ 227412 w 298484"/>
                <a:gd name="connsiteY14" fmla="*/ 339703 h 388944"/>
                <a:gd name="connsiteX15" fmla="*/ 230962 w 298484"/>
                <a:gd name="connsiteY15" fmla="*/ 375817 h 388944"/>
                <a:gd name="connsiteX16" fmla="*/ 202935 w 298484"/>
                <a:gd name="connsiteY16" fmla="*/ 388870 h 388944"/>
                <a:gd name="connsiteX17" fmla="*/ 194165 w 298484"/>
                <a:gd name="connsiteY17" fmla="*/ 368000 h 388944"/>
                <a:gd name="connsiteX18" fmla="*/ 181214 w 298484"/>
                <a:gd name="connsiteY18" fmla="*/ 350343 h 388944"/>
                <a:gd name="connsiteX19" fmla="*/ 172921 w 298484"/>
                <a:gd name="connsiteY19" fmla="*/ 326829 h 388944"/>
                <a:gd name="connsiteX20" fmla="*/ 152351 w 298484"/>
                <a:gd name="connsiteY20" fmla="*/ 312540 h 388944"/>
                <a:gd name="connsiteX21" fmla="*/ 151902 w 298484"/>
                <a:gd name="connsiteY21" fmla="*/ 287087 h 388944"/>
                <a:gd name="connsiteX22" fmla="*/ 138089 w 298484"/>
                <a:gd name="connsiteY22" fmla="*/ 271850 h 388944"/>
                <a:gd name="connsiteX23" fmla="*/ 128184 w 298484"/>
                <a:gd name="connsiteY23" fmla="*/ 252230 h 388944"/>
                <a:gd name="connsiteX24" fmla="*/ 113325 w 298484"/>
                <a:gd name="connsiteY24" fmla="*/ 234321 h 388944"/>
                <a:gd name="connsiteX25" fmla="*/ 110143 w 298484"/>
                <a:gd name="connsiteY25" fmla="*/ 209087 h 388944"/>
                <a:gd name="connsiteX26" fmla="*/ 78979 w 298484"/>
                <a:gd name="connsiteY26" fmla="*/ 199937 h 388944"/>
                <a:gd name="connsiteX27" fmla="*/ 65996 w 298484"/>
                <a:gd name="connsiteY27" fmla="*/ 159151 h 388944"/>
                <a:gd name="connsiteX28" fmla="*/ 54418 w 298484"/>
                <a:gd name="connsiteY28" fmla="*/ 138924 h 388944"/>
                <a:gd name="connsiteX29" fmla="*/ 36415 w 298484"/>
                <a:gd name="connsiteY29" fmla="*/ 138066 h 388944"/>
                <a:gd name="connsiteX30" fmla="*/ 17517 w 298484"/>
                <a:gd name="connsiteY30" fmla="*/ 149172 h 388944"/>
                <a:gd name="connsiteX31" fmla="*/ 2548 w 298484"/>
                <a:gd name="connsiteY31" fmla="*/ 133585 h 388944"/>
                <a:gd name="connsiteX32" fmla="*/ 1388 w 298484"/>
                <a:gd name="connsiteY32" fmla="*/ 132563 h 388944"/>
                <a:gd name="connsiteX33" fmla="*/ 44 w 298484"/>
                <a:gd name="connsiteY33" fmla="*/ 128418 h 388944"/>
                <a:gd name="connsiteX34" fmla="*/ 2619 w 298484"/>
                <a:gd name="connsiteY34" fmla="*/ 111915 h 388944"/>
                <a:gd name="connsiteX35" fmla="*/ 19989 w 298484"/>
                <a:gd name="connsiteY35" fmla="*/ 130215 h 388944"/>
                <a:gd name="connsiteX36" fmla="*/ 35821 w 298484"/>
                <a:gd name="connsiteY36" fmla="*/ 112943 h 388944"/>
                <a:gd name="connsiteX37" fmla="*/ 61744 w 298484"/>
                <a:gd name="connsiteY37" fmla="*/ 110396 h 388944"/>
                <a:gd name="connsiteX38" fmla="*/ 100400 w 298484"/>
                <a:gd name="connsiteY38" fmla="*/ 90335 h 388944"/>
                <a:gd name="connsiteX39" fmla="*/ 120968 w 298484"/>
                <a:gd name="connsiteY39" fmla="*/ 75132 h 388944"/>
                <a:gd name="connsiteX40" fmla="*/ 113321 w 298484"/>
                <a:gd name="connsiteY40" fmla="*/ 51865 h 388944"/>
                <a:gd name="connsiteX41" fmla="*/ 125274 w 298484"/>
                <a:gd name="connsiteY41" fmla="*/ 22070 h 388944"/>
                <a:gd name="connsiteX42" fmla="*/ 117663 w 298484"/>
                <a:gd name="connsiteY42" fmla="*/ 125 h 388944"/>
                <a:gd name="connsiteX43" fmla="*/ 136800 w 298484"/>
                <a:gd name="connsiteY43" fmla="*/ 30308 h 388944"/>
                <a:gd name="connsiteX44" fmla="*/ 140537 w 298484"/>
                <a:gd name="connsiteY44" fmla="*/ 57638 h 388944"/>
                <a:gd name="connsiteX45" fmla="*/ 135775 w 298484"/>
                <a:gd name="connsiteY45" fmla="*/ 85831 h 388944"/>
                <a:gd name="connsiteX46" fmla="*/ 114636 w 298484"/>
                <a:gd name="connsiteY46" fmla="*/ 110645 h 388944"/>
                <a:gd name="connsiteX47" fmla="*/ 117388 w 298484"/>
                <a:gd name="connsiteY47" fmla="*/ 142264 h 388944"/>
                <a:gd name="connsiteX48" fmla="*/ 143471 w 298484"/>
                <a:gd name="connsiteY48" fmla="*/ 130384 h 388944"/>
                <a:gd name="connsiteX49" fmla="*/ 176905 w 298484"/>
                <a:gd name="connsiteY49" fmla="*/ 127038 h 388944"/>
                <a:gd name="connsiteX50" fmla="*/ 204664 w 298484"/>
                <a:gd name="connsiteY50" fmla="*/ 96328 h 388944"/>
                <a:gd name="connsiteX51" fmla="*/ 201672 w 298484"/>
                <a:gd name="connsiteY51" fmla="*/ 71763 h 388944"/>
                <a:gd name="connsiteX52" fmla="*/ 200439 w 298484"/>
                <a:gd name="connsiteY52" fmla="*/ 42280 h 388944"/>
                <a:gd name="connsiteX53" fmla="*/ 218066 w 298484"/>
                <a:gd name="connsiteY53" fmla="*/ 89480 h 388944"/>
                <a:gd name="connsiteX54" fmla="*/ 212500 w 298484"/>
                <a:gd name="connsiteY54" fmla="*/ 128146 h 388944"/>
                <a:gd name="connsiteX55" fmla="*/ 192249 w 298484"/>
                <a:gd name="connsiteY55" fmla="*/ 168192 h 388944"/>
                <a:gd name="connsiteX56" fmla="*/ 177745 w 298484"/>
                <a:gd name="connsiteY56" fmla="*/ 189802 h 388944"/>
                <a:gd name="connsiteX57" fmla="*/ 163205 w 298484"/>
                <a:gd name="connsiteY57" fmla="*/ 206878 h 388944"/>
                <a:gd name="connsiteX58" fmla="*/ 159867 w 298484"/>
                <a:gd name="connsiteY58" fmla="*/ 217497 h 388944"/>
                <a:gd name="connsiteX59" fmla="*/ 172867 w 298484"/>
                <a:gd name="connsiteY59" fmla="*/ 229761 h 388944"/>
                <a:gd name="connsiteX60" fmla="*/ 234244 w 298484"/>
                <a:gd name="connsiteY60" fmla="*/ 186731 h 388944"/>
                <a:gd name="connsiteX61" fmla="*/ 253440 w 298484"/>
                <a:gd name="connsiteY61" fmla="*/ 161310 h 388944"/>
                <a:gd name="connsiteX62" fmla="*/ 285310 w 298484"/>
                <a:gd name="connsiteY62" fmla="*/ 148262 h 388944"/>
                <a:gd name="connsiteX63" fmla="*/ 258986 w 298484"/>
                <a:gd name="connsiteY63" fmla="*/ 167081 h 388944"/>
                <a:gd name="connsiteX64" fmla="*/ 250157 w 298484"/>
                <a:gd name="connsiteY64" fmla="*/ 185656 h 388944"/>
                <a:gd name="connsiteX65" fmla="*/ 214652 w 298484"/>
                <a:gd name="connsiteY65" fmla="*/ 219619 h 388944"/>
                <a:gd name="connsiteX66" fmla="*/ 197127 w 298484"/>
                <a:gd name="connsiteY66" fmla="*/ 237340 h 388944"/>
                <a:gd name="connsiteX67" fmla="*/ 194133 w 298484"/>
                <a:gd name="connsiteY67" fmla="*/ 258588 h 388944"/>
                <a:gd name="connsiteX68" fmla="*/ 213519 w 298484"/>
                <a:gd name="connsiteY68" fmla="*/ 311651 h 38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98484" h="388944">
                  <a:moveTo>
                    <a:pt x="165062" y="171256"/>
                  </a:moveTo>
                  <a:cubicBezTo>
                    <a:pt x="170332" y="163661"/>
                    <a:pt x="183546" y="154574"/>
                    <a:pt x="184339" y="146054"/>
                  </a:cubicBezTo>
                  <a:cubicBezTo>
                    <a:pt x="178617" y="145135"/>
                    <a:pt x="174120" y="150233"/>
                    <a:pt x="169104" y="152187"/>
                  </a:cubicBezTo>
                  <a:cubicBezTo>
                    <a:pt x="163608" y="154326"/>
                    <a:pt x="159668" y="154687"/>
                    <a:pt x="153216" y="154674"/>
                  </a:cubicBezTo>
                  <a:cubicBezTo>
                    <a:pt x="142055" y="154651"/>
                    <a:pt x="128013" y="155726"/>
                    <a:pt x="119135" y="162464"/>
                  </a:cubicBezTo>
                  <a:cubicBezTo>
                    <a:pt x="122464" y="161452"/>
                    <a:pt x="122867" y="163386"/>
                    <a:pt x="124540" y="164321"/>
                  </a:cubicBezTo>
                  <a:cubicBezTo>
                    <a:pt x="128652" y="172450"/>
                    <a:pt x="129088" y="177142"/>
                    <a:pt x="129715" y="187646"/>
                  </a:cubicBezTo>
                  <a:cubicBezTo>
                    <a:pt x="135830" y="189997"/>
                    <a:pt x="140421" y="192836"/>
                    <a:pt x="145654" y="196819"/>
                  </a:cubicBezTo>
                  <a:cubicBezTo>
                    <a:pt x="154538" y="193758"/>
                    <a:pt x="159464" y="179324"/>
                    <a:pt x="165062" y="171256"/>
                  </a:cubicBezTo>
                  <a:moveTo>
                    <a:pt x="213519" y="311651"/>
                  </a:moveTo>
                  <a:cubicBezTo>
                    <a:pt x="229321" y="335410"/>
                    <a:pt x="237429" y="313647"/>
                    <a:pt x="251229" y="303887"/>
                  </a:cubicBezTo>
                  <a:cubicBezTo>
                    <a:pt x="265279" y="293947"/>
                    <a:pt x="288256" y="300795"/>
                    <a:pt x="298529" y="313637"/>
                  </a:cubicBezTo>
                  <a:cubicBezTo>
                    <a:pt x="289691" y="315215"/>
                    <a:pt x="279008" y="306556"/>
                    <a:pt x="269458" y="307177"/>
                  </a:cubicBezTo>
                  <a:cubicBezTo>
                    <a:pt x="261108" y="307718"/>
                    <a:pt x="259502" y="311810"/>
                    <a:pt x="255542" y="318317"/>
                  </a:cubicBezTo>
                  <a:cubicBezTo>
                    <a:pt x="250426" y="326727"/>
                    <a:pt x="242142" y="350861"/>
                    <a:pt x="227412" y="339703"/>
                  </a:cubicBezTo>
                  <a:cubicBezTo>
                    <a:pt x="232538" y="352237"/>
                    <a:pt x="241384" y="362803"/>
                    <a:pt x="230962" y="375817"/>
                  </a:cubicBezTo>
                  <a:cubicBezTo>
                    <a:pt x="225982" y="382039"/>
                    <a:pt x="211554" y="390476"/>
                    <a:pt x="202935" y="388870"/>
                  </a:cubicBezTo>
                  <a:cubicBezTo>
                    <a:pt x="198645" y="381531"/>
                    <a:pt x="197098" y="375713"/>
                    <a:pt x="194165" y="368000"/>
                  </a:cubicBezTo>
                  <a:cubicBezTo>
                    <a:pt x="191306" y="360468"/>
                    <a:pt x="184864" y="356545"/>
                    <a:pt x="181214" y="350343"/>
                  </a:cubicBezTo>
                  <a:cubicBezTo>
                    <a:pt x="177151" y="343442"/>
                    <a:pt x="178129" y="333344"/>
                    <a:pt x="172921" y="326829"/>
                  </a:cubicBezTo>
                  <a:cubicBezTo>
                    <a:pt x="167798" y="320425"/>
                    <a:pt x="156738" y="319951"/>
                    <a:pt x="152351" y="312540"/>
                  </a:cubicBezTo>
                  <a:cubicBezTo>
                    <a:pt x="148577" y="306162"/>
                    <a:pt x="151646" y="293865"/>
                    <a:pt x="151902" y="287087"/>
                  </a:cubicBezTo>
                  <a:cubicBezTo>
                    <a:pt x="152535" y="270198"/>
                    <a:pt x="148552" y="278503"/>
                    <a:pt x="138089" y="271850"/>
                  </a:cubicBezTo>
                  <a:cubicBezTo>
                    <a:pt x="131569" y="267704"/>
                    <a:pt x="132581" y="258455"/>
                    <a:pt x="128184" y="252230"/>
                  </a:cubicBezTo>
                  <a:cubicBezTo>
                    <a:pt x="123807" y="246032"/>
                    <a:pt x="115356" y="242065"/>
                    <a:pt x="113325" y="234321"/>
                  </a:cubicBezTo>
                  <a:cubicBezTo>
                    <a:pt x="110953" y="225294"/>
                    <a:pt x="119113" y="216230"/>
                    <a:pt x="110143" y="209087"/>
                  </a:cubicBezTo>
                  <a:cubicBezTo>
                    <a:pt x="103178" y="203545"/>
                    <a:pt x="87290" y="204013"/>
                    <a:pt x="78979" y="199937"/>
                  </a:cubicBezTo>
                  <a:cubicBezTo>
                    <a:pt x="59429" y="190352"/>
                    <a:pt x="72622" y="174778"/>
                    <a:pt x="65996" y="159151"/>
                  </a:cubicBezTo>
                  <a:cubicBezTo>
                    <a:pt x="63944" y="154313"/>
                    <a:pt x="57277" y="142277"/>
                    <a:pt x="54418" y="138924"/>
                  </a:cubicBezTo>
                  <a:cubicBezTo>
                    <a:pt x="48090" y="131515"/>
                    <a:pt x="43926" y="132918"/>
                    <a:pt x="36415" y="138066"/>
                  </a:cubicBezTo>
                  <a:cubicBezTo>
                    <a:pt x="28847" y="143249"/>
                    <a:pt x="28142" y="150395"/>
                    <a:pt x="17517" y="149172"/>
                  </a:cubicBezTo>
                  <a:cubicBezTo>
                    <a:pt x="6867" y="147945"/>
                    <a:pt x="4983" y="141945"/>
                    <a:pt x="2548" y="133585"/>
                  </a:cubicBezTo>
                  <a:cubicBezTo>
                    <a:pt x="2554" y="132791"/>
                    <a:pt x="2166" y="132450"/>
                    <a:pt x="1388" y="132563"/>
                  </a:cubicBezTo>
                  <a:lnTo>
                    <a:pt x="44" y="128418"/>
                  </a:lnTo>
                  <a:cubicBezTo>
                    <a:pt x="38" y="119105"/>
                    <a:pt x="578" y="120143"/>
                    <a:pt x="2619" y="111915"/>
                  </a:cubicBezTo>
                  <a:cubicBezTo>
                    <a:pt x="8737" y="117517"/>
                    <a:pt x="13821" y="124454"/>
                    <a:pt x="19989" y="130215"/>
                  </a:cubicBezTo>
                  <a:cubicBezTo>
                    <a:pt x="25816" y="123997"/>
                    <a:pt x="27448" y="116734"/>
                    <a:pt x="35821" y="112943"/>
                  </a:cubicBezTo>
                  <a:cubicBezTo>
                    <a:pt x="43583" y="109428"/>
                    <a:pt x="53049" y="110356"/>
                    <a:pt x="61744" y="110396"/>
                  </a:cubicBezTo>
                  <a:cubicBezTo>
                    <a:pt x="77173" y="110470"/>
                    <a:pt x="87397" y="99989"/>
                    <a:pt x="100400" y="90335"/>
                  </a:cubicBezTo>
                  <a:cubicBezTo>
                    <a:pt x="104344" y="87406"/>
                    <a:pt x="119287" y="79298"/>
                    <a:pt x="120968" y="75132"/>
                  </a:cubicBezTo>
                  <a:cubicBezTo>
                    <a:pt x="124205" y="67093"/>
                    <a:pt x="114381" y="59459"/>
                    <a:pt x="113321" y="51865"/>
                  </a:cubicBezTo>
                  <a:cubicBezTo>
                    <a:pt x="111512" y="38890"/>
                    <a:pt x="122916" y="32692"/>
                    <a:pt x="125274" y="22070"/>
                  </a:cubicBezTo>
                  <a:cubicBezTo>
                    <a:pt x="127096" y="13854"/>
                    <a:pt x="122473" y="6210"/>
                    <a:pt x="117663" y="125"/>
                  </a:cubicBezTo>
                  <a:cubicBezTo>
                    <a:pt x="131340" y="12150"/>
                    <a:pt x="134897" y="36957"/>
                    <a:pt x="136800" y="30308"/>
                  </a:cubicBezTo>
                  <a:cubicBezTo>
                    <a:pt x="139490" y="20909"/>
                    <a:pt x="141787" y="48763"/>
                    <a:pt x="140537" y="57638"/>
                  </a:cubicBezTo>
                  <a:cubicBezTo>
                    <a:pt x="138983" y="68649"/>
                    <a:pt x="141206" y="76204"/>
                    <a:pt x="135775" y="85831"/>
                  </a:cubicBezTo>
                  <a:cubicBezTo>
                    <a:pt x="132061" y="92422"/>
                    <a:pt x="122036" y="109175"/>
                    <a:pt x="114636" y="110645"/>
                  </a:cubicBezTo>
                  <a:cubicBezTo>
                    <a:pt x="108669" y="121553"/>
                    <a:pt x="89274" y="148808"/>
                    <a:pt x="117388" y="142264"/>
                  </a:cubicBezTo>
                  <a:cubicBezTo>
                    <a:pt x="126414" y="140160"/>
                    <a:pt x="134377" y="132991"/>
                    <a:pt x="143471" y="130384"/>
                  </a:cubicBezTo>
                  <a:cubicBezTo>
                    <a:pt x="154531" y="127214"/>
                    <a:pt x="165304" y="127692"/>
                    <a:pt x="176905" y="127038"/>
                  </a:cubicBezTo>
                  <a:cubicBezTo>
                    <a:pt x="193290" y="126112"/>
                    <a:pt x="209419" y="116522"/>
                    <a:pt x="204664" y="96328"/>
                  </a:cubicBezTo>
                  <a:cubicBezTo>
                    <a:pt x="202280" y="86202"/>
                    <a:pt x="200603" y="82940"/>
                    <a:pt x="201672" y="71763"/>
                  </a:cubicBezTo>
                  <a:cubicBezTo>
                    <a:pt x="202460" y="63475"/>
                    <a:pt x="203488" y="49553"/>
                    <a:pt x="200439" y="42280"/>
                  </a:cubicBezTo>
                  <a:cubicBezTo>
                    <a:pt x="213211" y="58470"/>
                    <a:pt x="201866" y="78323"/>
                    <a:pt x="218066" y="89480"/>
                  </a:cubicBezTo>
                  <a:cubicBezTo>
                    <a:pt x="237336" y="102749"/>
                    <a:pt x="231563" y="117775"/>
                    <a:pt x="212500" y="128146"/>
                  </a:cubicBezTo>
                  <a:cubicBezTo>
                    <a:pt x="197495" y="136311"/>
                    <a:pt x="201983" y="154508"/>
                    <a:pt x="192249" y="168192"/>
                  </a:cubicBezTo>
                  <a:cubicBezTo>
                    <a:pt x="187261" y="175203"/>
                    <a:pt x="182578" y="183417"/>
                    <a:pt x="177745" y="189802"/>
                  </a:cubicBezTo>
                  <a:cubicBezTo>
                    <a:pt x="173600" y="195280"/>
                    <a:pt x="166749" y="200109"/>
                    <a:pt x="163205" y="206878"/>
                  </a:cubicBezTo>
                  <a:cubicBezTo>
                    <a:pt x="161228" y="210649"/>
                    <a:pt x="159439" y="212990"/>
                    <a:pt x="159867" y="217497"/>
                  </a:cubicBezTo>
                  <a:cubicBezTo>
                    <a:pt x="164571" y="220061"/>
                    <a:pt x="170387" y="224912"/>
                    <a:pt x="172867" y="229761"/>
                  </a:cubicBezTo>
                  <a:cubicBezTo>
                    <a:pt x="186403" y="201668"/>
                    <a:pt x="214107" y="204729"/>
                    <a:pt x="234244" y="186731"/>
                  </a:cubicBezTo>
                  <a:cubicBezTo>
                    <a:pt x="242749" y="179123"/>
                    <a:pt x="243935" y="168079"/>
                    <a:pt x="253440" y="161310"/>
                  </a:cubicBezTo>
                  <a:cubicBezTo>
                    <a:pt x="261525" y="155556"/>
                    <a:pt x="274204" y="147918"/>
                    <a:pt x="285310" y="148262"/>
                  </a:cubicBezTo>
                  <a:cubicBezTo>
                    <a:pt x="277625" y="156266"/>
                    <a:pt x="266154" y="158467"/>
                    <a:pt x="258986" y="167081"/>
                  </a:cubicBezTo>
                  <a:cubicBezTo>
                    <a:pt x="254318" y="172689"/>
                    <a:pt x="252720" y="179467"/>
                    <a:pt x="250157" y="185656"/>
                  </a:cubicBezTo>
                  <a:cubicBezTo>
                    <a:pt x="243428" y="201920"/>
                    <a:pt x="228026" y="209245"/>
                    <a:pt x="214652" y="219619"/>
                  </a:cubicBezTo>
                  <a:cubicBezTo>
                    <a:pt x="207671" y="225035"/>
                    <a:pt x="201892" y="229963"/>
                    <a:pt x="197127" y="237340"/>
                  </a:cubicBezTo>
                  <a:cubicBezTo>
                    <a:pt x="191403" y="246197"/>
                    <a:pt x="193203" y="248360"/>
                    <a:pt x="194133" y="258588"/>
                  </a:cubicBezTo>
                  <a:cubicBezTo>
                    <a:pt x="195847" y="277458"/>
                    <a:pt x="202661" y="295327"/>
                    <a:pt x="213519" y="311651"/>
                  </a:cubicBezTo>
                </a:path>
              </a:pathLst>
            </a:custGeom>
            <a:solidFill>
              <a:srgbClr val="952E2E"/>
            </a:solidFill>
            <a:ln w="4752" cap="flat">
              <a:noFill/>
              <a:prstDash val="solid"/>
              <a:miter/>
            </a:ln>
          </p:spPr>
          <p:txBody>
            <a:bodyPr rtlCol="0" anchor="ctr"/>
            <a:lstStyle/>
            <a:p>
              <a:endParaRPr lang="en-NL"/>
            </a:p>
          </p:txBody>
        </p:sp>
        <p:sp>
          <p:nvSpPr>
            <p:cNvPr id="23" name="Vrije vorm: vorm 22">
              <a:extLst>
                <a:ext uri="{FF2B5EF4-FFF2-40B4-BE49-F238E27FC236}">
                  <a16:creationId xmlns:a16="http://schemas.microsoft.com/office/drawing/2014/main" id="{0C73FF73-53C2-BCCE-A887-8653FABEA53A}"/>
                </a:ext>
              </a:extLst>
            </p:cNvPr>
            <p:cNvSpPr/>
            <p:nvPr/>
          </p:nvSpPr>
          <p:spPr>
            <a:xfrm flipV="1">
              <a:off x="11457528" y="8735229"/>
              <a:ext cx="271349" cy="1022108"/>
            </a:xfrm>
            <a:custGeom>
              <a:avLst/>
              <a:gdLst>
                <a:gd name="connsiteX0" fmla="*/ 78 w 271349"/>
                <a:gd name="connsiteY0" fmla="*/ 1022274 h 1022108"/>
                <a:gd name="connsiteX1" fmla="*/ 271427 w 271349"/>
                <a:gd name="connsiteY1" fmla="*/ 1022274 h 1022108"/>
                <a:gd name="connsiteX2" fmla="*/ 271427 w 271349"/>
                <a:gd name="connsiteY2" fmla="*/ 166 h 1022108"/>
                <a:gd name="connsiteX3" fmla="*/ 78 w 271349"/>
                <a:gd name="connsiteY3" fmla="*/ 166 h 1022108"/>
              </a:gdLst>
              <a:ahLst/>
              <a:cxnLst>
                <a:cxn ang="0">
                  <a:pos x="connsiteX0" y="connsiteY0"/>
                </a:cxn>
                <a:cxn ang="0">
                  <a:pos x="connsiteX1" y="connsiteY1"/>
                </a:cxn>
                <a:cxn ang="0">
                  <a:pos x="connsiteX2" y="connsiteY2"/>
                </a:cxn>
                <a:cxn ang="0">
                  <a:pos x="connsiteX3" y="connsiteY3"/>
                </a:cxn>
              </a:cxnLst>
              <a:rect l="l" t="t" r="r" b="b"/>
              <a:pathLst>
                <a:path w="271349" h="1022108">
                  <a:moveTo>
                    <a:pt x="78" y="1022274"/>
                  </a:moveTo>
                  <a:lnTo>
                    <a:pt x="271427" y="1022274"/>
                  </a:lnTo>
                  <a:lnTo>
                    <a:pt x="271427" y="166"/>
                  </a:lnTo>
                  <a:lnTo>
                    <a:pt x="78" y="166"/>
                  </a:lnTo>
                  <a:close/>
                </a:path>
              </a:pathLst>
            </a:custGeom>
            <a:solidFill>
              <a:srgbClr val="6E1F1F"/>
            </a:solidFill>
            <a:ln w="4752" cap="flat">
              <a:noFill/>
              <a:prstDash val="solid"/>
              <a:miter/>
            </a:ln>
          </p:spPr>
          <p:txBody>
            <a:bodyPr rtlCol="0" anchor="ctr"/>
            <a:lstStyle/>
            <a:p>
              <a:endParaRPr lang="en-NL"/>
            </a:p>
          </p:txBody>
        </p:sp>
        <p:sp>
          <p:nvSpPr>
            <p:cNvPr id="24" name="Vrije vorm: vorm 23">
              <a:extLst>
                <a:ext uri="{FF2B5EF4-FFF2-40B4-BE49-F238E27FC236}">
                  <a16:creationId xmlns:a16="http://schemas.microsoft.com/office/drawing/2014/main" id="{8F2686B9-E049-D61D-6DBC-C814A3C78C4F}"/>
                </a:ext>
              </a:extLst>
            </p:cNvPr>
            <p:cNvSpPr/>
            <p:nvPr/>
          </p:nvSpPr>
          <p:spPr>
            <a:xfrm flipV="1">
              <a:off x="11458010" y="8671904"/>
              <a:ext cx="334664" cy="1139697"/>
            </a:xfrm>
            <a:custGeom>
              <a:avLst/>
              <a:gdLst>
                <a:gd name="connsiteX0" fmla="*/ 75 w 334664"/>
                <a:gd name="connsiteY0" fmla="*/ 56154 h 1139697"/>
                <a:gd name="connsiteX1" fmla="*/ 265062 w 334664"/>
                <a:gd name="connsiteY1" fmla="*/ 56154 h 1139697"/>
                <a:gd name="connsiteX2" fmla="*/ 265062 w 334664"/>
                <a:gd name="connsiteY2" fmla="*/ 1073980 h 1139697"/>
                <a:gd name="connsiteX3" fmla="*/ 75 w 334664"/>
                <a:gd name="connsiteY3" fmla="*/ 1073980 h 1139697"/>
                <a:gd name="connsiteX4" fmla="*/ 75 w 334664"/>
                <a:gd name="connsiteY4" fmla="*/ 1139856 h 1139697"/>
                <a:gd name="connsiteX5" fmla="*/ 334740 w 334664"/>
                <a:gd name="connsiteY5" fmla="*/ 1139856 h 1139697"/>
                <a:gd name="connsiteX6" fmla="*/ 334740 w 334664"/>
                <a:gd name="connsiteY6" fmla="*/ 159 h 1139697"/>
                <a:gd name="connsiteX7" fmla="*/ 75 w 334664"/>
                <a:gd name="connsiteY7" fmla="*/ 159 h 11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664" h="1139697">
                  <a:moveTo>
                    <a:pt x="75" y="56154"/>
                  </a:moveTo>
                  <a:lnTo>
                    <a:pt x="265062" y="56154"/>
                  </a:lnTo>
                  <a:lnTo>
                    <a:pt x="265062" y="1073980"/>
                  </a:lnTo>
                  <a:lnTo>
                    <a:pt x="75" y="1073980"/>
                  </a:lnTo>
                  <a:lnTo>
                    <a:pt x="75" y="1139856"/>
                  </a:lnTo>
                  <a:lnTo>
                    <a:pt x="334740" y="1139856"/>
                  </a:lnTo>
                  <a:lnTo>
                    <a:pt x="334740" y="159"/>
                  </a:lnTo>
                  <a:lnTo>
                    <a:pt x="75" y="159"/>
                  </a:lnTo>
                  <a:close/>
                </a:path>
              </a:pathLst>
            </a:custGeom>
            <a:solidFill>
              <a:srgbClr val="6E1F1F"/>
            </a:solidFill>
            <a:ln w="4752" cap="flat">
              <a:noFill/>
              <a:prstDash val="solid"/>
              <a:miter/>
            </a:ln>
          </p:spPr>
          <p:txBody>
            <a:bodyPr rtlCol="0" anchor="ctr"/>
            <a:lstStyle/>
            <a:p>
              <a:endParaRPr lang="en-NL"/>
            </a:p>
          </p:txBody>
        </p:sp>
        <p:sp>
          <p:nvSpPr>
            <p:cNvPr id="25" name="Vrije vorm: vorm 24">
              <a:extLst>
                <a:ext uri="{FF2B5EF4-FFF2-40B4-BE49-F238E27FC236}">
                  <a16:creationId xmlns:a16="http://schemas.microsoft.com/office/drawing/2014/main" id="{19521084-30E5-E796-AE24-27120873E2DB}"/>
                </a:ext>
              </a:extLst>
            </p:cNvPr>
            <p:cNvSpPr/>
            <p:nvPr/>
          </p:nvSpPr>
          <p:spPr>
            <a:xfrm flipV="1">
              <a:off x="11458020" y="8734967"/>
              <a:ext cx="271349" cy="1022106"/>
            </a:xfrm>
            <a:custGeom>
              <a:avLst/>
              <a:gdLst>
                <a:gd name="connsiteX0" fmla="*/ 78 w 271349"/>
                <a:gd name="connsiteY0" fmla="*/ 860118 h 1022106"/>
                <a:gd name="connsiteX1" fmla="*/ 78 w 271349"/>
                <a:gd name="connsiteY1" fmla="*/ 886594 h 1022106"/>
                <a:gd name="connsiteX2" fmla="*/ 237224 w 271349"/>
                <a:gd name="connsiteY2" fmla="*/ 886594 h 1022106"/>
                <a:gd name="connsiteX3" fmla="*/ 237224 w 271349"/>
                <a:gd name="connsiteY3" fmla="*/ 995806 h 1022106"/>
                <a:gd name="connsiteX4" fmla="*/ 78 w 271349"/>
                <a:gd name="connsiteY4" fmla="*/ 995806 h 1022106"/>
                <a:gd name="connsiteX5" fmla="*/ 78 w 271349"/>
                <a:gd name="connsiteY5" fmla="*/ 1022272 h 1022106"/>
                <a:gd name="connsiteX6" fmla="*/ 271427 w 271349"/>
                <a:gd name="connsiteY6" fmla="*/ 1022272 h 1022106"/>
                <a:gd name="connsiteX7" fmla="*/ 271427 w 271349"/>
                <a:gd name="connsiteY7" fmla="*/ 165 h 1022106"/>
                <a:gd name="connsiteX8" fmla="*/ 78 w 271349"/>
                <a:gd name="connsiteY8" fmla="*/ 165 h 1022106"/>
                <a:gd name="connsiteX9" fmla="*/ 78 w 271349"/>
                <a:gd name="connsiteY9" fmla="*/ 479522 h 1022106"/>
                <a:gd name="connsiteX10" fmla="*/ 237224 w 271349"/>
                <a:gd name="connsiteY10" fmla="*/ 479522 h 1022106"/>
                <a:gd name="connsiteX11" fmla="*/ 237224 w 271349"/>
                <a:gd name="connsiteY11" fmla="*/ 588737 h 1022106"/>
                <a:gd name="connsiteX12" fmla="*/ 78 w 271349"/>
                <a:gd name="connsiteY12" fmla="*/ 588737 h 1022106"/>
                <a:gd name="connsiteX13" fmla="*/ 78 w 271349"/>
                <a:gd name="connsiteY13" fmla="*/ 615210 h 1022106"/>
                <a:gd name="connsiteX14" fmla="*/ 237224 w 271349"/>
                <a:gd name="connsiteY14" fmla="*/ 615210 h 1022106"/>
                <a:gd name="connsiteX15" fmla="*/ 237224 w 271349"/>
                <a:gd name="connsiteY15" fmla="*/ 724425 h 1022106"/>
                <a:gd name="connsiteX16" fmla="*/ 78 w 271349"/>
                <a:gd name="connsiteY16" fmla="*/ 724425 h 1022106"/>
                <a:gd name="connsiteX17" fmla="*/ 78 w 271349"/>
                <a:gd name="connsiteY17" fmla="*/ 750902 h 1022106"/>
                <a:gd name="connsiteX18" fmla="*/ 237224 w 271349"/>
                <a:gd name="connsiteY18" fmla="*/ 750902 h 1022106"/>
                <a:gd name="connsiteX19" fmla="*/ 237224 w 271349"/>
                <a:gd name="connsiteY19" fmla="*/ 860118 h 102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349" h="1022106">
                  <a:moveTo>
                    <a:pt x="78" y="860118"/>
                  </a:moveTo>
                  <a:lnTo>
                    <a:pt x="78" y="886594"/>
                  </a:lnTo>
                  <a:lnTo>
                    <a:pt x="237224" y="886594"/>
                  </a:lnTo>
                  <a:lnTo>
                    <a:pt x="237224" y="995806"/>
                  </a:lnTo>
                  <a:lnTo>
                    <a:pt x="78" y="995806"/>
                  </a:lnTo>
                  <a:lnTo>
                    <a:pt x="78" y="1022272"/>
                  </a:lnTo>
                  <a:cubicBezTo>
                    <a:pt x="90490" y="1022272"/>
                    <a:pt x="180898" y="1022272"/>
                    <a:pt x="271427" y="1022272"/>
                  </a:cubicBezTo>
                  <a:lnTo>
                    <a:pt x="271427" y="165"/>
                  </a:lnTo>
                  <a:lnTo>
                    <a:pt x="78" y="165"/>
                  </a:lnTo>
                  <a:lnTo>
                    <a:pt x="78" y="479522"/>
                  </a:lnTo>
                  <a:lnTo>
                    <a:pt x="237224" y="479522"/>
                  </a:lnTo>
                  <a:lnTo>
                    <a:pt x="237224" y="588737"/>
                  </a:lnTo>
                  <a:lnTo>
                    <a:pt x="78" y="588737"/>
                  </a:lnTo>
                  <a:lnTo>
                    <a:pt x="78" y="615210"/>
                  </a:lnTo>
                  <a:lnTo>
                    <a:pt x="237224" y="615210"/>
                  </a:lnTo>
                  <a:lnTo>
                    <a:pt x="237224" y="724425"/>
                  </a:lnTo>
                  <a:lnTo>
                    <a:pt x="78" y="724425"/>
                  </a:lnTo>
                  <a:lnTo>
                    <a:pt x="78" y="750902"/>
                  </a:lnTo>
                  <a:lnTo>
                    <a:pt x="237224" y="750902"/>
                  </a:lnTo>
                  <a:lnTo>
                    <a:pt x="237224" y="860118"/>
                  </a:lnTo>
                  <a:close/>
                </a:path>
              </a:pathLst>
            </a:custGeom>
            <a:solidFill>
              <a:srgbClr val="9D2E2E"/>
            </a:solidFill>
            <a:ln w="4752" cap="flat">
              <a:noFill/>
              <a:prstDash val="solid"/>
              <a:miter/>
            </a:ln>
          </p:spPr>
          <p:txBody>
            <a:bodyPr rtlCol="0" anchor="ctr"/>
            <a:lstStyle/>
            <a:p>
              <a:endParaRPr lang="en-NL"/>
            </a:p>
          </p:txBody>
        </p:sp>
        <p:sp>
          <p:nvSpPr>
            <p:cNvPr id="26" name="Vrije vorm: vorm 25">
              <a:extLst>
                <a:ext uri="{FF2B5EF4-FFF2-40B4-BE49-F238E27FC236}">
                  <a16:creationId xmlns:a16="http://schemas.microsoft.com/office/drawing/2014/main" id="{5F079698-7E29-9700-AC87-57FCD175B139}"/>
                </a:ext>
              </a:extLst>
            </p:cNvPr>
            <p:cNvSpPr/>
            <p:nvPr/>
          </p:nvSpPr>
          <p:spPr>
            <a:xfrm flipV="1">
              <a:off x="11457524" y="8762656"/>
              <a:ext cx="235169" cy="108543"/>
            </a:xfrm>
            <a:custGeom>
              <a:avLst/>
              <a:gdLst>
                <a:gd name="connsiteX0" fmla="*/ 79 w 235169"/>
                <a:gd name="connsiteY0" fmla="*/ 108747 h 108543"/>
                <a:gd name="connsiteX1" fmla="*/ 235249 w 235169"/>
                <a:gd name="connsiteY1" fmla="*/ 108747 h 108543"/>
                <a:gd name="connsiteX2" fmla="*/ 235249 w 235169"/>
                <a:gd name="connsiteY2" fmla="*/ 204 h 108543"/>
                <a:gd name="connsiteX3" fmla="*/ 79 w 235169"/>
                <a:gd name="connsiteY3" fmla="*/ 204 h 108543"/>
              </a:gdLst>
              <a:ahLst/>
              <a:cxnLst>
                <a:cxn ang="0">
                  <a:pos x="connsiteX0" y="connsiteY0"/>
                </a:cxn>
                <a:cxn ang="0">
                  <a:pos x="connsiteX1" y="connsiteY1"/>
                </a:cxn>
                <a:cxn ang="0">
                  <a:pos x="connsiteX2" y="connsiteY2"/>
                </a:cxn>
                <a:cxn ang="0">
                  <a:pos x="connsiteX3" y="connsiteY3"/>
                </a:cxn>
              </a:cxnLst>
              <a:rect l="l" t="t" r="r" b="b"/>
              <a:pathLst>
                <a:path w="235169" h="108543">
                  <a:moveTo>
                    <a:pt x="79" y="108747"/>
                  </a:moveTo>
                  <a:lnTo>
                    <a:pt x="235249" y="108747"/>
                  </a:lnTo>
                  <a:lnTo>
                    <a:pt x="235249" y="204"/>
                  </a:lnTo>
                  <a:lnTo>
                    <a:pt x="79" y="204"/>
                  </a:lnTo>
                  <a:close/>
                </a:path>
              </a:pathLst>
            </a:custGeom>
            <a:solidFill>
              <a:srgbClr val="75D5EB"/>
            </a:solidFill>
            <a:ln w="4752" cap="flat">
              <a:noFill/>
              <a:prstDash val="solid"/>
              <a:miter/>
            </a:ln>
          </p:spPr>
          <p:txBody>
            <a:bodyPr rtlCol="0" anchor="ctr"/>
            <a:lstStyle/>
            <a:p>
              <a:endParaRPr lang="en-NL"/>
            </a:p>
          </p:txBody>
        </p:sp>
        <p:sp>
          <p:nvSpPr>
            <p:cNvPr id="27" name="Vrije vorm: vorm 26">
              <a:extLst>
                <a:ext uri="{FF2B5EF4-FFF2-40B4-BE49-F238E27FC236}">
                  <a16:creationId xmlns:a16="http://schemas.microsoft.com/office/drawing/2014/main" id="{5F547E4B-F9F8-2A36-21AB-C01B9DF1F0A0}"/>
                </a:ext>
              </a:extLst>
            </p:cNvPr>
            <p:cNvSpPr/>
            <p:nvPr/>
          </p:nvSpPr>
          <p:spPr>
            <a:xfrm flipV="1">
              <a:off x="11457524" y="8898244"/>
              <a:ext cx="235169" cy="108542"/>
            </a:xfrm>
            <a:custGeom>
              <a:avLst/>
              <a:gdLst>
                <a:gd name="connsiteX0" fmla="*/ 79 w 235169"/>
                <a:gd name="connsiteY0" fmla="*/ 108750 h 108542"/>
                <a:gd name="connsiteX1" fmla="*/ 235249 w 235169"/>
                <a:gd name="connsiteY1" fmla="*/ 108750 h 108542"/>
                <a:gd name="connsiteX2" fmla="*/ 235249 w 235169"/>
                <a:gd name="connsiteY2" fmla="*/ 207 h 108542"/>
                <a:gd name="connsiteX3" fmla="*/ 79 w 235169"/>
                <a:gd name="connsiteY3" fmla="*/ 207 h 108542"/>
              </a:gdLst>
              <a:ahLst/>
              <a:cxnLst>
                <a:cxn ang="0">
                  <a:pos x="connsiteX0" y="connsiteY0"/>
                </a:cxn>
                <a:cxn ang="0">
                  <a:pos x="connsiteX1" y="connsiteY1"/>
                </a:cxn>
                <a:cxn ang="0">
                  <a:pos x="connsiteX2" y="connsiteY2"/>
                </a:cxn>
                <a:cxn ang="0">
                  <a:pos x="connsiteX3" y="connsiteY3"/>
                </a:cxn>
              </a:cxnLst>
              <a:rect l="l" t="t" r="r" b="b"/>
              <a:pathLst>
                <a:path w="235169" h="108542">
                  <a:moveTo>
                    <a:pt x="79" y="108750"/>
                  </a:moveTo>
                  <a:lnTo>
                    <a:pt x="235249" y="108750"/>
                  </a:lnTo>
                  <a:lnTo>
                    <a:pt x="235249" y="207"/>
                  </a:lnTo>
                  <a:lnTo>
                    <a:pt x="79" y="207"/>
                  </a:lnTo>
                  <a:close/>
                </a:path>
              </a:pathLst>
            </a:custGeom>
            <a:solidFill>
              <a:srgbClr val="75D5EB"/>
            </a:solidFill>
            <a:ln w="4752" cap="flat">
              <a:noFill/>
              <a:prstDash val="solid"/>
              <a:miter/>
            </a:ln>
          </p:spPr>
          <p:txBody>
            <a:bodyPr rtlCol="0" anchor="ctr"/>
            <a:lstStyle/>
            <a:p>
              <a:endParaRPr lang="en-NL"/>
            </a:p>
          </p:txBody>
        </p:sp>
        <p:sp>
          <p:nvSpPr>
            <p:cNvPr id="28" name="Vrije vorm: vorm 27">
              <a:extLst>
                <a:ext uri="{FF2B5EF4-FFF2-40B4-BE49-F238E27FC236}">
                  <a16:creationId xmlns:a16="http://schemas.microsoft.com/office/drawing/2014/main" id="{59690C92-AD78-26DA-204C-CC887B73A7B6}"/>
                </a:ext>
              </a:extLst>
            </p:cNvPr>
            <p:cNvSpPr/>
            <p:nvPr/>
          </p:nvSpPr>
          <p:spPr>
            <a:xfrm flipV="1">
              <a:off x="11457524" y="9033833"/>
              <a:ext cx="235169" cy="108542"/>
            </a:xfrm>
            <a:custGeom>
              <a:avLst/>
              <a:gdLst>
                <a:gd name="connsiteX0" fmla="*/ 79 w 235169"/>
                <a:gd name="connsiteY0" fmla="*/ 108754 h 108542"/>
                <a:gd name="connsiteX1" fmla="*/ 235249 w 235169"/>
                <a:gd name="connsiteY1" fmla="*/ 108754 h 108542"/>
                <a:gd name="connsiteX2" fmla="*/ 235249 w 235169"/>
                <a:gd name="connsiteY2" fmla="*/ 211 h 108542"/>
                <a:gd name="connsiteX3" fmla="*/ 79 w 235169"/>
                <a:gd name="connsiteY3" fmla="*/ 211 h 108542"/>
              </a:gdLst>
              <a:ahLst/>
              <a:cxnLst>
                <a:cxn ang="0">
                  <a:pos x="connsiteX0" y="connsiteY0"/>
                </a:cxn>
                <a:cxn ang="0">
                  <a:pos x="connsiteX1" y="connsiteY1"/>
                </a:cxn>
                <a:cxn ang="0">
                  <a:pos x="connsiteX2" y="connsiteY2"/>
                </a:cxn>
                <a:cxn ang="0">
                  <a:pos x="connsiteX3" y="connsiteY3"/>
                </a:cxn>
              </a:cxnLst>
              <a:rect l="l" t="t" r="r" b="b"/>
              <a:pathLst>
                <a:path w="235169" h="108542">
                  <a:moveTo>
                    <a:pt x="79" y="108754"/>
                  </a:moveTo>
                  <a:lnTo>
                    <a:pt x="235249" y="108754"/>
                  </a:lnTo>
                  <a:lnTo>
                    <a:pt x="235249" y="211"/>
                  </a:lnTo>
                  <a:lnTo>
                    <a:pt x="79" y="211"/>
                  </a:lnTo>
                  <a:close/>
                </a:path>
              </a:pathLst>
            </a:custGeom>
            <a:solidFill>
              <a:srgbClr val="75D5EB"/>
            </a:solidFill>
            <a:ln w="4752" cap="flat">
              <a:noFill/>
              <a:prstDash val="solid"/>
              <a:miter/>
            </a:ln>
          </p:spPr>
          <p:txBody>
            <a:bodyPr rtlCol="0" anchor="ctr"/>
            <a:lstStyle/>
            <a:p>
              <a:endParaRPr lang="en-NL"/>
            </a:p>
          </p:txBody>
        </p:sp>
        <p:sp>
          <p:nvSpPr>
            <p:cNvPr id="29" name="Vrije vorm: vorm 28">
              <a:extLst>
                <a:ext uri="{FF2B5EF4-FFF2-40B4-BE49-F238E27FC236}">
                  <a16:creationId xmlns:a16="http://schemas.microsoft.com/office/drawing/2014/main" id="{2B6155A6-E8D2-DE26-FEC5-D175D270B2C3}"/>
                </a:ext>
              </a:extLst>
            </p:cNvPr>
            <p:cNvSpPr/>
            <p:nvPr/>
          </p:nvSpPr>
          <p:spPr>
            <a:xfrm flipV="1">
              <a:off x="11457524" y="9169420"/>
              <a:ext cx="235169" cy="108543"/>
            </a:xfrm>
            <a:custGeom>
              <a:avLst/>
              <a:gdLst>
                <a:gd name="connsiteX0" fmla="*/ 79 w 235169"/>
                <a:gd name="connsiteY0" fmla="*/ 108759 h 108543"/>
                <a:gd name="connsiteX1" fmla="*/ 235249 w 235169"/>
                <a:gd name="connsiteY1" fmla="*/ 108759 h 108543"/>
                <a:gd name="connsiteX2" fmla="*/ 235249 w 235169"/>
                <a:gd name="connsiteY2" fmla="*/ 215 h 108543"/>
                <a:gd name="connsiteX3" fmla="*/ 79 w 235169"/>
                <a:gd name="connsiteY3" fmla="*/ 215 h 108543"/>
              </a:gdLst>
              <a:ahLst/>
              <a:cxnLst>
                <a:cxn ang="0">
                  <a:pos x="connsiteX0" y="connsiteY0"/>
                </a:cxn>
                <a:cxn ang="0">
                  <a:pos x="connsiteX1" y="connsiteY1"/>
                </a:cxn>
                <a:cxn ang="0">
                  <a:pos x="connsiteX2" y="connsiteY2"/>
                </a:cxn>
                <a:cxn ang="0">
                  <a:pos x="connsiteX3" y="connsiteY3"/>
                </a:cxn>
              </a:cxnLst>
              <a:rect l="l" t="t" r="r" b="b"/>
              <a:pathLst>
                <a:path w="235169" h="108543">
                  <a:moveTo>
                    <a:pt x="79" y="108759"/>
                  </a:moveTo>
                  <a:lnTo>
                    <a:pt x="235249" y="108759"/>
                  </a:lnTo>
                  <a:lnTo>
                    <a:pt x="235249" y="215"/>
                  </a:lnTo>
                  <a:lnTo>
                    <a:pt x="79" y="215"/>
                  </a:lnTo>
                  <a:close/>
                </a:path>
              </a:pathLst>
            </a:custGeom>
            <a:solidFill>
              <a:srgbClr val="75D5EB"/>
            </a:solidFill>
            <a:ln w="4752" cap="flat">
              <a:noFill/>
              <a:prstDash val="solid"/>
              <a:miter/>
            </a:ln>
          </p:spPr>
          <p:txBody>
            <a:bodyPr rtlCol="0" anchor="ctr"/>
            <a:lstStyle/>
            <a:p>
              <a:endParaRPr lang="en-NL"/>
            </a:p>
          </p:txBody>
        </p:sp>
        <p:pic>
          <p:nvPicPr>
            <p:cNvPr id="30" name="Afbeelding 29">
              <a:extLst>
                <a:ext uri="{FF2B5EF4-FFF2-40B4-BE49-F238E27FC236}">
                  <a16:creationId xmlns:a16="http://schemas.microsoft.com/office/drawing/2014/main" id="{90BED00E-41B6-235C-299B-78583706B4DD}"/>
                </a:ext>
              </a:extLst>
            </p:cNvPr>
            <p:cNvPicPr>
              <a:picLocks noChangeAspect="1"/>
            </p:cNvPicPr>
            <p:nvPr/>
          </p:nvPicPr>
          <p:blipFill>
            <a:blip r:embed="rId4"/>
            <a:stretch>
              <a:fillRect/>
            </a:stretch>
          </p:blipFill>
          <p:spPr>
            <a:xfrm>
              <a:off x="11078015" y="8673894"/>
              <a:ext cx="217080" cy="714573"/>
            </a:xfrm>
            <a:custGeom>
              <a:avLst/>
              <a:gdLst>
                <a:gd name="connsiteX0" fmla="*/ 65 w 217080"/>
                <a:gd name="connsiteY0" fmla="*/ 161 h 714573"/>
                <a:gd name="connsiteX1" fmla="*/ 217145 w 217080"/>
                <a:gd name="connsiteY1" fmla="*/ 161 h 714573"/>
                <a:gd name="connsiteX2" fmla="*/ 217145 w 217080"/>
                <a:gd name="connsiteY2" fmla="*/ 714734 h 714573"/>
                <a:gd name="connsiteX3" fmla="*/ 65 w 217080"/>
                <a:gd name="connsiteY3" fmla="*/ 714734 h 714573"/>
              </a:gdLst>
              <a:ahLst/>
              <a:cxnLst>
                <a:cxn ang="0">
                  <a:pos x="connsiteX0" y="connsiteY0"/>
                </a:cxn>
                <a:cxn ang="0">
                  <a:pos x="connsiteX1" y="connsiteY1"/>
                </a:cxn>
                <a:cxn ang="0">
                  <a:pos x="connsiteX2" y="connsiteY2"/>
                </a:cxn>
                <a:cxn ang="0">
                  <a:pos x="connsiteX3" y="connsiteY3"/>
                </a:cxn>
              </a:cxnLst>
              <a:rect l="l" t="t" r="r" b="b"/>
              <a:pathLst>
                <a:path w="217080" h="714573">
                  <a:moveTo>
                    <a:pt x="65" y="161"/>
                  </a:moveTo>
                  <a:lnTo>
                    <a:pt x="217145" y="161"/>
                  </a:lnTo>
                  <a:lnTo>
                    <a:pt x="217145" y="714734"/>
                  </a:lnTo>
                  <a:lnTo>
                    <a:pt x="65" y="714734"/>
                  </a:lnTo>
                  <a:close/>
                </a:path>
              </a:pathLst>
            </a:custGeom>
          </p:spPr>
        </p:pic>
        <p:sp>
          <p:nvSpPr>
            <p:cNvPr id="31" name="Vrije vorm: vorm 30">
              <a:extLst>
                <a:ext uri="{FF2B5EF4-FFF2-40B4-BE49-F238E27FC236}">
                  <a16:creationId xmlns:a16="http://schemas.microsoft.com/office/drawing/2014/main" id="{5B03FE10-B1EB-04A8-80F5-82BE44B5BDAF}"/>
                </a:ext>
              </a:extLst>
            </p:cNvPr>
            <p:cNvSpPr/>
            <p:nvPr/>
          </p:nvSpPr>
          <p:spPr>
            <a:xfrm flipV="1">
              <a:off x="11837481" y="7487906"/>
              <a:ext cx="759778" cy="805024"/>
            </a:xfrm>
            <a:custGeom>
              <a:avLst/>
              <a:gdLst>
                <a:gd name="connsiteX0" fmla="*/ 759847 w 759778"/>
                <a:gd name="connsiteY0" fmla="*/ 138 h 805024"/>
                <a:gd name="connsiteX1" fmla="*/ 69 w 759778"/>
                <a:gd name="connsiteY1" fmla="*/ 138 h 805024"/>
                <a:gd name="connsiteX2" fmla="*/ 69 w 759778"/>
                <a:gd name="connsiteY2" fmla="*/ 805163 h 805024"/>
                <a:gd name="connsiteX3" fmla="*/ 759847 w 759778"/>
                <a:gd name="connsiteY3" fmla="*/ 805163 h 805024"/>
              </a:gdLst>
              <a:ahLst/>
              <a:cxnLst>
                <a:cxn ang="0">
                  <a:pos x="connsiteX0" y="connsiteY0"/>
                </a:cxn>
                <a:cxn ang="0">
                  <a:pos x="connsiteX1" y="connsiteY1"/>
                </a:cxn>
                <a:cxn ang="0">
                  <a:pos x="connsiteX2" y="connsiteY2"/>
                </a:cxn>
                <a:cxn ang="0">
                  <a:pos x="connsiteX3" y="connsiteY3"/>
                </a:cxn>
              </a:cxnLst>
              <a:rect l="l" t="t" r="r" b="b"/>
              <a:pathLst>
                <a:path w="759778" h="805024">
                  <a:moveTo>
                    <a:pt x="759847" y="138"/>
                  </a:moveTo>
                  <a:lnTo>
                    <a:pt x="69" y="138"/>
                  </a:lnTo>
                  <a:lnTo>
                    <a:pt x="69" y="805163"/>
                  </a:lnTo>
                  <a:lnTo>
                    <a:pt x="759847" y="805163"/>
                  </a:lnTo>
                  <a:close/>
                </a:path>
              </a:pathLst>
            </a:custGeom>
            <a:solidFill>
              <a:srgbClr val="FFFFFF"/>
            </a:solidFill>
            <a:ln w="4752" cap="flat">
              <a:noFill/>
              <a:prstDash val="solid"/>
              <a:miter/>
            </a:ln>
          </p:spPr>
          <p:txBody>
            <a:bodyPr rtlCol="0" anchor="ctr"/>
            <a:lstStyle/>
            <a:p>
              <a:endParaRPr lang="en-NL"/>
            </a:p>
          </p:txBody>
        </p:sp>
        <p:sp>
          <p:nvSpPr>
            <p:cNvPr id="32" name="Vrije vorm: vorm 31">
              <a:extLst>
                <a:ext uri="{FF2B5EF4-FFF2-40B4-BE49-F238E27FC236}">
                  <a16:creationId xmlns:a16="http://schemas.microsoft.com/office/drawing/2014/main" id="{4B7E8F4B-0EA3-D08D-FA46-CF0A226F5EC2}"/>
                </a:ext>
              </a:extLst>
            </p:cNvPr>
            <p:cNvSpPr/>
            <p:nvPr/>
          </p:nvSpPr>
          <p:spPr>
            <a:xfrm flipV="1">
              <a:off x="11882703" y="7524085"/>
              <a:ext cx="669328" cy="732663"/>
            </a:xfrm>
            <a:custGeom>
              <a:avLst/>
              <a:gdLst>
                <a:gd name="connsiteX0" fmla="*/ 669403 w 669328"/>
                <a:gd name="connsiteY0" fmla="*/ 142 h 732663"/>
                <a:gd name="connsiteX1" fmla="*/ 74 w 669328"/>
                <a:gd name="connsiteY1" fmla="*/ 142 h 732663"/>
                <a:gd name="connsiteX2" fmla="*/ 74 w 669328"/>
                <a:gd name="connsiteY2" fmla="*/ 732805 h 732663"/>
                <a:gd name="connsiteX3" fmla="*/ 669403 w 669328"/>
                <a:gd name="connsiteY3" fmla="*/ 732805 h 732663"/>
              </a:gdLst>
              <a:ahLst/>
              <a:cxnLst>
                <a:cxn ang="0">
                  <a:pos x="connsiteX0" y="connsiteY0"/>
                </a:cxn>
                <a:cxn ang="0">
                  <a:pos x="connsiteX1" y="connsiteY1"/>
                </a:cxn>
                <a:cxn ang="0">
                  <a:pos x="connsiteX2" y="connsiteY2"/>
                </a:cxn>
                <a:cxn ang="0">
                  <a:pos x="connsiteX3" y="connsiteY3"/>
                </a:cxn>
              </a:cxnLst>
              <a:rect l="l" t="t" r="r" b="b"/>
              <a:pathLst>
                <a:path w="669328" h="732663">
                  <a:moveTo>
                    <a:pt x="669403" y="142"/>
                  </a:moveTo>
                  <a:lnTo>
                    <a:pt x="74" y="142"/>
                  </a:lnTo>
                  <a:lnTo>
                    <a:pt x="74" y="732805"/>
                  </a:lnTo>
                  <a:lnTo>
                    <a:pt x="669403" y="732805"/>
                  </a:lnTo>
                  <a:close/>
                </a:path>
              </a:pathLst>
            </a:custGeom>
            <a:solidFill>
              <a:srgbClr val="75D5EB"/>
            </a:solidFill>
            <a:ln w="4752" cap="flat">
              <a:noFill/>
              <a:prstDash val="solid"/>
              <a:miter/>
            </a:ln>
          </p:spPr>
          <p:txBody>
            <a:bodyPr rtlCol="0" anchor="ctr"/>
            <a:lstStyle/>
            <a:p>
              <a:endParaRPr lang="en-NL"/>
            </a:p>
          </p:txBody>
        </p:sp>
        <p:sp>
          <p:nvSpPr>
            <p:cNvPr id="33" name="Vrije vorm: vorm 32">
              <a:extLst>
                <a:ext uri="{FF2B5EF4-FFF2-40B4-BE49-F238E27FC236}">
                  <a16:creationId xmlns:a16="http://schemas.microsoft.com/office/drawing/2014/main" id="{03BD3FCF-54FD-E6B5-5D8A-7831112749BF}"/>
                </a:ext>
              </a:extLst>
            </p:cNvPr>
            <p:cNvSpPr/>
            <p:nvPr/>
          </p:nvSpPr>
          <p:spPr>
            <a:xfrm flipV="1">
              <a:off x="11936981" y="8672038"/>
              <a:ext cx="750734" cy="805024"/>
            </a:xfrm>
            <a:custGeom>
              <a:avLst/>
              <a:gdLst>
                <a:gd name="connsiteX0" fmla="*/ 750807 w 750734"/>
                <a:gd name="connsiteY0" fmla="*/ 173 h 805024"/>
                <a:gd name="connsiteX1" fmla="*/ 73 w 750734"/>
                <a:gd name="connsiteY1" fmla="*/ 173 h 805024"/>
                <a:gd name="connsiteX2" fmla="*/ 73 w 750734"/>
                <a:gd name="connsiteY2" fmla="*/ 805198 h 805024"/>
                <a:gd name="connsiteX3" fmla="*/ 750807 w 750734"/>
                <a:gd name="connsiteY3" fmla="*/ 805198 h 805024"/>
              </a:gdLst>
              <a:ahLst/>
              <a:cxnLst>
                <a:cxn ang="0">
                  <a:pos x="connsiteX0" y="connsiteY0"/>
                </a:cxn>
                <a:cxn ang="0">
                  <a:pos x="connsiteX1" y="connsiteY1"/>
                </a:cxn>
                <a:cxn ang="0">
                  <a:pos x="connsiteX2" y="connsiteY2"/>
                </a:cxn>
                <a:cxn ang="0">
                  <a:pos x="connsiteX3" y="connsiteY3"/>
                </a:cxn>
              </a:cxnLst>
              <a:rect l="l" t="t" r="r" b="b"/>
              <a:pathLst>
                <a:path w="750734" h="805024">
                  <a:moveTo>
                    <a:pt x="750807" y="173"/>
                  </a:moveTo>
                  <a:lnTo>
                    <a:pt x="73" y="173"/>
                  </a:lnTo>
                  <a:lnTo>
                    <a:pt x="73" y="805198"/>
                  </a:lnTo>
                  <a:lnTo>
                    <a:pt x="750807" y="805198"/>
                  </a:lnTo>
                  <a:close/>
                </a:path>
              </a:pathLst>
            </a:custGeom>
            <a:solidFill>
              <a:srgbClr val="FFFFFF"/>
            </a:solidFill>
            <a:ln w="4752" cap="flat">
              <a:noFill/>
              <a:prstDash val="solid"/>
              <a:miter/>
            </a:ln>
          </p:spPr>
          <p:txBody>
            <a:bodyPr rtlCol="0" anchor="ctr"/>
            <a:lstStyle/>
            <a:p>
              <a:endParaRPr lang="en-NL"/>
            </a:p>
          </p:txBody>
        </p:sp>
        <p:sp>
          <p:nvSpPr>
            <p:cNvPr id="34" name="Vrije vorm: vorm 33">
              <a:extLst>
                <a:ext uri="{FF2B5EF4-FFF2-40B4-BE49-F238E27FC236}">
                  <a16:creationId xmlns:a16="http://schemas.microsoft.com/office/drawing/2014/main" id="{F0657A7B-8D99-78DD-8C7B-401BB835E4B3}"/>
                </a:ext>
              </a:extLst>
            </p:cNvPr>
            <p:cNvSpPr/>
            <p:nvPr/>
          </p:nvSpPr>
          <p:spPr>
            <a:xfrm flipV="1">
              <a:off x="11973162" y="8717263"/>
              <a:ext cx="669328" cy="723618"/>
            </a:xfrm>
            <a:custGeom>
              <a:avLst/>
              <a:gdLst>
                <a:gd name="connsiteX0" fmla="*/ 669405 w 669328"/>
                <a:gd name="connsiteY0" fmla="*/ 177 h 723618"/>
                <a:gd name="connsiteX1" fmla="*/ 77 w 669328"/>
                <a:gd name="connsiteY1" fmla="*/ 177 h 723618"/>
                <a:gd name="connsiteX2" fmla="*/ 77 w 669328"/>
                <a:gd name="connsiteY2" fmla="*/ 723796 h 723618"/>
                <a:gd name="connsiteX3" fmla="*/ 669405 w 669328"/>
                <a:gd name="connsiteY3" fmla="*/ 723796 h 723618"/>
              </a:gdLst>
              <a:ahLst/>
              <a:cxnLst>
                <a:cxn ang="0">
                  <a:pos x="connsiteX0" y="connsiteY0"/>
                </a:cxn>
                <a:cxn ang="0">
                  <a:pos x="connsiteX1" y="connsiteY1"/>
                </a:cxn>
                <a:cxn ang="0">
                  <a:pos x="connsiteX2" y="connsiteY2"/>
                </a:cxn>
                <a:cxn ang="0">
                  <a:pos x="connsiteX3" y="connsiteY3"/>
                </a:cxn>
              </a:cxnLst>
              <a:rect l="l" t="t" r="r" b="b"/>
              <a:pathLst>
                <a:path w="669328" h="723618">
                  <a:moveTo>
                    <a:pt x="669405" y="177"/>
                  </a:moveTo>
                  <a:lnTo>
                    <a:pt x="77" y="177"/>
                  </a:lnTo>
                  <a:lnTo>
                    <a:pt x="77" y="723796"/>
                  </a:lnTo>
                  <a:lnTo>
                    <a:pt x="669405" y="723796"/>
                  </a:lnTo>
                  <a:close/>
                </a:path>
              </a:pathLst>
            </a:custGeom>
            <a:solidFill>
              <a:srgbClr val="75D5EB"/>
            </a:solidFill>
            <a:ln w="4752" cap="flat">
              <a:noFill/>
              <a:prstDash val="solid"/>
              <a:miter/>
            </a:ln>
          </p:spPr>
          <p:txBody>
            <a:bodyPr rtlCol="0" anchor="ctr"/>
            <a:lstStyle/>
            <a:p>
              <a:endParaRPr lang="en-NL"/>
            </a:p>
          </p:txBody>
        </p:sp>
        <p:sp>
          <p:nvSpPr>
            <p:cNvPr id="35" name="Vrije vorm: vorm 34">
              <a:extLst>
                <a:ext uri="{FF2B5EF4-FFF2-40B4-BE49-F238E27FC236}">
                  <a16:creationId xmlns:a16="http://schemas.microsoft.com/office/drawing/2014/main" id="{04E3B2F3-C913-6143-31F6-F05A38D2B5F9}"/>
                </a:ext>
              </a:extLst>
            </p:cNvPr>
            <p:cNvSpPr/>
            <p:nvPr/>
          </p:nvSpPr>
          <p:spPr>
            <a:xfrm flipV="1">
              <a:off x="11140924" y="8744481"/>
              <a:ext cx="280394" cy="443216"/>
            </a:xfrm>
            <a:custGeom>
              <a:avLst/>
              <a:gdLst>
                <a:gd name="connsiteX0" fmla="*/ 68 w 280394"/>
                <a:gd name="connsiteY0" fmla="*/ 189 h 443216"/>
                <a:gd name="connsiteX1" fmla="*/ 280463 w 280394"/>
                <a:gd name="connsiteY1" fmla="*/ 189 h 443216"/>
                <a:gd name="connsiteX2" fmla="*/ 280463 w 280394"/>
                <a:gd name="connsiteY2" fmla="*/ 443406 h 443216"/>
                <a:gd name="connsiteX3" fmla="*/ 68 w 280394"/>
                <a:gd name="connsiteY3" fmla="*/ 443406 h 443216"/>
              </a:gdLst>
              <a:ahLst/>
              <a:cxnLst>
                <a:cxn ang="0">
                  <a:pos x="connsiteX0" y="connsiteY0"/>
                </a:cxn>
                <a:cxn ang="0">
                  <a:pos x="connsiteX1" y="connsiteY1"/>
                </a:cxn>
                <a:cxn ang="0">
                  <a:pos x="connsiteX2" y="connsiteY2"/>
                </a:cxn>
                <a:cxn ang="0">
                  <a:pos x="connsiteX3" y="connsiteY3"/>
                </a:cxn>
              </a:cxnLst>
              <a:rect l="l" t="t" r="r" b="b"/>
              <a:pathLst>
                <a:path w="280394" h="443216">
                  <a:moveTo>
                    <a:pt x="68" y="189"/>
                  </a:moveTo>
                  <a:lnTo>
                    <a:pt x="280463" y="189"/>
                  </a:lnTo>
                  <a:lnTo>
                    <a:pt x="280463" y="443406"/>
                  </a:lnTo>
                  <a:lnTo>
                    <a:pt x="68" y="443406"/>
                  </a:lnTo>
                  <a:close/>
                </a:path>
              </a:pathLst>
            </a:custGeom>
            <a:solidFill>
              <a:srgbClr val="D08A70"/>
            </a:solidFill>
            <a:ln w="4752" cap="flat">
              <a:noFill/>
              <a:prstDash val="solid"/>
              <a:miter/>
            </a:ln>
          </p:spPr>
          <p:txBody>
            <a:bodyPr rtlCol="0" anchor="ctr"/>
            <a:lstStyle/>
            <a:p>
              <a:endParaRPr lang="en-NL"/>
            </a:p>
          </p:txBody>
        </p:sp>
        <p:sp>
          <p:nvSpPr>
            <p:cNvPr id="36" name="Vrije vorm: vorm 35">
              <a:extLst>
                <a:ext uri="{FF2B5EF4-FFF2-40B4-BE49-F238E27FC236}">
                  <a16:creationId xmlns:a16="http://schemas.microsoft.com/office/drawing/2014/main" id="{2BF0CB1D-19A0-26D2-6D05-01F5027B1C46}"/>
                </a:ext>
              </a:extLst>
            </p:cNvPr>
            <p:cNvSpPr/>
            <p:nvPr/>
          </p:nvSpPr>
          <p:spPr>
            <a:xfrm flipV="1">
              <a:off x="11140924" y="9232540"/>
              <a:ext cx="280394" cy="578895"/>
            </a:xfrm>
            <a:custGeom>
              <a:avLst/>
              <a:gdLst>
                <a:gd name="connsiteX0" fmla="*/ 68 w 280394"/>
                <a:gd name="connsiteY0" fmla="*/ 198 h 578895"/>
                <a:gd name="connsiteX1" fmla="*/ 280463 w 280394"/>
                <a:gd name="connsiteY1" fmla="*/ 198 h 578895"/>
                <a:gd name="connsiteX2" fmla="*/ 280463 w 280394"/>
                <a:gd name="connsiteY2" fmla="*/ 579093 h 578895"/>
                <a:gd name="connsiteX3" fmla="*/ 68 w 280394"/>
                <a:gd name="connsiteY3" fmla="*/ 579093 h 578895"/>
              </a:gdLst>
              <a:ahLst/>
              <a:cxnLst>
                <a:cxn ang="0">
                  <a:pos x="connsiteX0" y="connsiteY0"/>
                </a:cxn>
                <a:cxn ang="0">
                  <a:pos x="connsiteX1" y="connsiteY1"/>
                </a:cxn>
                <a:cxn ang="0">
                  <a:pos x="connsiteX2" y="connsiteY2"/>
                </a:cxn>
                <a:cxn ang="0">
                  <a:pos x="connsiteX3" y="connsiteY3"/>
                </a:cxn>
              </a:cxnLst>
              <a:rect l="l" t="t" r="r" b="b"/>
              <a:pathLst>
                <a:path w="280394" h="578895">
                  <a:moveTo>
                    <a:pt x="68" y="198"/>
                  </a:moveTo>
                  <a:lnTo>
                    <a:pt x="280463" y="198"/>
                  </a:lnTo>
                  <a:lnTo>
                    <a:pt x="280463" y="579093"/>
                  </a:lnTo>
                  <a:lnTo>
                    <a:pt x="68" y="579093"/>
                  </a:lnTo>
                  <a:close/>
                </a:path>
              </a:pathLst>
            </a:custGeom>
            <a:solidFill>
              <a:srgbClr val="D08A70"/>
            </a:solidFill>
            <a:ln w="4752" cap="flat">
              <a:noFill/>
              <a:prstDash val="solid"/>
              <a:miter/>
            </a:ln>
          </p:spPr>
          <p:txBody>
            <a:bodyPr rtlCol="0" anchor="ctr"/>
            <a:lstStyle/>
            <a:p>
              <a:endParaRPr lang="en-NL"/>
            </a:p>
          </p:txBody>
        </p:sp>
        <p:sp>
          <p:nvSpPr>
            <p:cNvPr id="37" name="Vrije vorm: vorm 36">
              <a:extLst>
                <a:ext uri="{FF2B5EF4-FFF2-40B4-BE49-F238E27FC236}">
                  <a16:creationId xmlns:a16="http://schemas.microsoft.com/office/drawing/2014/main" id="{1AD67578-BF54-97F4-6216-6F6FFE18AD9D}"/>
                </a:ext>
              </a:extLst>
            </p:cNvPr>
            <p:cNvSpPr/>
            <p:nvPr/>
          </p:nvSpPr>
          <p:spPr>
            <a:xfrm flipV="1">
              <a:off x="11168049" y="9277923"/>
              <a:ext cx="81404" cy="81407"/>
            </a:xfrm>
            <a:custGeom>
              <a:avLst/>
              <a:gdLst>
                <a:gd name="connsiteX0" fmla="*/ 77 w 81404"/>
                <a:gd name="connsiteY0" fmla="*/ 40923 h 81407"/>
                <a:gd name="connsiteX1" fmla="*/ 40781 w 81404"/>
                <a:gd name="connsiteY1" fmla="*/ 220 h 81407"/>
                <a:gd name="connsiteX2" fmla="*/ 40781 w 81404"/>
                <a:gd name="connsiteY2" fmla="*/ 220 h 81407"/>
                <a:gd name="connsiteX3" fmla="*/ 81482 w 81404"/>
                <a:gd name="connsiteY3" fmla="*/ 40923 h 81407"/>
                <a:gd name="connsiteX4" fmla="*/ 81482 w 81404"/>
                <a:gd name="connsiteY4" fmla="*/ 40923 h 81407"/>
                <a:gd name="connsiteX5" fmla="*/ 40781 w 81404"/>
                <a:gd name="connsiteY5" fmla="*/ 81627 h 81407"/>
                <a:gd name="connsiteX6" fmla="*/ 40781 w 81404"/>
                <a:gd name="connsiteY6" fmla="*/ 81627 h 81407"/>
                <a:gd name="connsiteX7" fmla="*/ 77 w 81404"/>
                <a:gd name="connsiteY7" fmla="*/ 40923 h 8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04" h="81407">
                  <a:moveTo>
                    <a:pt x="77" y="40923"/>
                  </a:moveTo>
                  <a:cubicBezTo>
                    <a:pt x="77" y="18444"/>
                    <a:pt x="18300" y="220"/>
                    <a:pt x="40781" y="220"/>
                  </a:cubicBezTo>
                  <a:lnTo>
                    <a:pt x="40781" y="220"/>
                  </a:lnTo>
                  <a:cubicBezTo>
                    <a:pt x="63259" y="220"/>
                    <a:pt x="81482" y="18444"/>
                    <a:pt x="81482" y="40923"/>
                  </a:cubicBezTo>
                  <a:lnTo>
                    <a:pt x="81482" y="40923"/>
                  </a:lnTo>
                  <a:cubicBezTo>
                    <a:pt x="81482" y="63402"/>
                    <a:pt x="63259" y="81627"/>
                    <a:pt x="40781" y="81627"/>
                  </a:cubicBezTo>
                  <a:lnTo>
                    <a:pt x="40781" y="81627"/>
                  </a:lnTo>
                  <a:cubicBezTo>
                    <a:pt x="18300" y="81627"/>
                    <a:pt x="77" y="63402"/>
                    <a:pt x="77" y="40923"/>
                  </a:cubicBezTo>
                </a:path>
              </a:pathLst>
            </a:custGeom>
            <a:solidFill>
              <a:srgbClr val="F9EA39"/>
            </a:solidFill>
            <a:ln w="4752" cap="flat">
              <a:noFill/>
              <a:prstDash val="solid"/>
              <a:miter/>
            </a:ln>
          </p:spPr>
          <p:txBody>
            <a:bodyPr rtlCol="0" anchor="ctr"/>
            <a:lstStyle/>
            <a:p>
              <a:endParaRPr lang="en-NL"/>
            </a:p>
          </p:txBody>
        </p:sp>
        <p:sp>
          <p:nvSpPr>
            <p:cNvPr id="38" name="Vrije vorm: vorm 37">
              <a:extLst>
                <a:ext uri="{FF2B5EF4-FFF2-40B4-BE49-F238E27FC236}">
                  <a16:creationId xmlns:a16="http://schemas.microsoft.com/office/drawing/2014/main" id="{6EDC5E3D-270A-2B9D-59D8-D624BC1B7857}"/>
                </a:ext>
              </a:extLst>
            </p:cNvPr>
            <p:cNvSpPr/>
            <p:nvPr/>
          </p:nvSpPr>
          <p:spPr>
            <a:xfrm flipV="1">
              <a:off x="10290981" y="6700779"/>
              <a:ext cx="1022086" cy="705528"/>
            </a:xfrm>
            <a:custGeom>
              <a:avLst/>
              <a:gdLst>
                <a:gd name="connsiteX0" fmla="*/ 601412 w 1022086"/>
                <a:gd name="connsiteY0" fmla="*/ 221263 h 705528"/>
                <a:gd name="connsiteX1" fmla="*/ 562374 w 1022086"/>
                <a:gd name="connsiteY1" fmla="*/ 258951 h 705528"/>
                <a:gd name="connsiteX2" fmla="*/ 517403 w 1022086"/>
                <a:gd name="connsiteY2" fmla="*/ 288861 h 705528"/>
                <a:gd name="connsiteX3" fmla="*/ 543781 w 1022086"/>
                <a:gd name="connsiteY3" fmla="*/ 351825 h 705528"/>
                <a:gd name="connsiteX4" fmla="*/ 590138 w 1022086"/>
                <a:gd name="connsiteY4" fmla="*/ 346247 h 705528"/>
                <a:gd name="connsiteX5" fmla="*/ 622757 w 1022086"/>
                <a:gd name="connsiteY5" fmla="*/ 338713 h 705528"/>
                <a:gd name="connsiteX6" fmla="*/ 622757 w 1022086"/>
                <a:gd name="connsiteY6" fmla="*/ 340897 h 705528"/>
                <a:gd name="connsiteX7" fmla="*/ 632079 w 1022086"/>
                <a:gd name="connsiteY7" fmla="*/ 330027 h 705528"/>
                <a:gd name="connsiteX8" fmla="*/ 668827 w 1022086"/>
                <a:gd name="connsiteY8" fmla="*/ 244717 h 705528"/>
                <a:gd name="connsiteX9" fmla="*/ 601412 w 1022086"/>
                <a:gd name="connsiteY9" fmla="*/ 221263 h 705528"/>
                <a:gd name="connsiteX10" fmla="*/ 1008937 w 1022086"/>
                <a:gd name="connsiteY10" fmla="*/ 148594 h 705528"/>
                <a:gd name="connsiteX11" fmla="*/ 991326 w 1022086"/>
                <a:gd name="connsiteY11" fmla="*/ 122307 h 705528"/>
                <a:gd name="connsiteX12" fmla="*/ 890899 w 1022086"/>
                <a:gd name="connsiteY12" fmla="*/ 139308 h 705528"/>
                <a:gd name="connsiteX13" fmla="*/ 782869 w 1022086"/>
                <a:gd name="connsiteY13" fmla="*/ 163352 h 705528"/>
                <a:gd name="connsiteX14" fmla="*/ 717046 w 1022086"/>
                <a:gd name="connsiteY14" fmla="*/ 175205 h 705528"/>
                <a:gd name="connsiteX15" fmla="*/ 699425 w 1022086"/>
                <a:gd name="connsiteY15" fmla="*/ 218260 h 705528"/>
                <a:gd name="connsiteX16" fmla="*/ 686330 w 1022086"/>
                <a:gd name="connsiteY16" fmla="*/ 266525 h 705528"/>
                <a:gd name="connsiteX17" fmla="*/ 688246 w 1022086"/>
                <a:gd name="connsiteY17" fmla="*/ 320844 h 705528"/>
                <a:gd name="connsiteX18" fmla="*/ 686815 w 1022086"/>
                <a:gd name="connsiteY18" fmla="*/ 360684 h 705528"/>
                <a:gd name="connsiteX19" fmla="*/ 693027 w 1022086"/>
                <a:gd name="connsiteY19" fmla="*/ 476426 h 705528"/>
                <a:gd name="connsiteX20" fmla="*/ 736176 w 1022086"/>
                <a:gd name="connsiteY20" fmla="*/ 524992 h 705528"/>
                <a:gd name="connsiteX21" fmla="*/ 751639 w 1022086"/>
                <a:gd name="connsiteY21" fmla="*/ 554561 h 705528"/>
                <a:gd name="connsiteX22" fmla="*/ 741553 w 1022086"/>
                <a:gd name="connsiteY22" fmla="*/ 583213 h 705528"/>
                <a:gd name="connsiteX23" fmla="*/ 771615 w 1022086"/>
                <a:gd name="connsiteY23" fmla="*/ 590416 h 705528"/>
                <a:gd name="connsiteX24" fmla="*/ 778035 w 1022086"/>
                <a:gd name="connsiteY24" fmla="*/ 644255 h 705528"/>
                <a:gd name="connsiteX25" fmla="*/ 756582 w 1022086"/>
                <a:gd name="connsiteY25" fmla="*/ 690645 h 705528"/>
                <a:gd name="connsiteX26" fmla="*/ 753130 w 1022086"/>
                <a:gd name="connsiteY26" fmla="*/ 688067 h 705528"/>
                <a:gd name="connsiteX27" fmla="*/ 741707 w 1022086"/>
                <a:gd name="connsiteY27" fmla="*/ 702052 h 705528"/>
                <a:gd name="connsiteX28" fmla="*/ 666155 w 1022086"/>
                <a:gd name="connsiteY28" fmla="*/ 690229 h 705528"/>
                <a:gd name="connsiteX29" fmla="*/ 536380 w 1022086"/>
                <a:gd name="connsiteY29" fmla="*/ 609457 h 705528"/>
                <a:gd name="connsiteX30" fmla="*/ 445061 w 1022086"/>
                <a:gd name="connsiteY30" fmla="*/ 547151 h 705528"/>
                <a:gd name="connsiteX31" fmla="*/ 185942 w 1022086"/>
                <a:gd name="connsiteY31" fmla="*/ 433643 h 705528"/>
                <a:gd name="connsiteX32" fmla="*/ 13 w 1022086"/>
                <a:gd name="connsiteY32" fmla="*/ 279994 h 705528"/>
                <a:gd name="connsiteX33" fmla="*/ 96243 w 1022086"/>
                <a:gd name="connsiteY33" fmla="*/ 271062 h 705528"/>
                <a:gd name="connsiteX34" fmla="*/ 197203 w 1022086"/>
                <a:gd name="connsiteY34" fmla="*/ 264329 h 705528"/>
                <a:gd name="connsiteX35" fmla="*/ 210749 w 1022086"/>
                <a:gd name="connsiteY35" fmla="*/ 223289 h 705528"/>
                <a:gd name="connsiteX36" fmla="*/ 249421 w 1022086"/>
                <a:gd name="connsiteY36" fmla="*/ 243075 h 705528"/>
                <a:gd name="connsiteX37" fmla="*/ 276129 w 1022086"/>
                <a:gd name="connsiteY37" fmla="*/ 281923 h 705528"/>
                <a:gd name="connsiteX38" fmla="*/ 302455 w 1022086"/>
                <a:gd name="connsiteY38" fmla="*/ 277394 h 705528"/>
                <a:gd name="connsiteX39" fmla="*/ 326590 w 1022086"/>
                <a:gd name="connsiteY39" fmla="*/ 284179 h 705528"/>
                <a:gd name="connsiteX40" fmla="*/ 407760 w 1022086"/>
                <a:gd name="connsiteY40" fmla="*/ 253462 h 705528"/>
                <a:gd name="connsiteX41" fmla="*/ 460403 w 1022086"/>
                <a:gd name="connsiteY41" fmla="*/ 253452 h 705528"/>
                <a:gd name="connsiteX42" fmla="*/ 502097 w 1022086"/>
                <a:gd name="connsiteY42" fmla="*/ 238534 h 705528"/>
                <a:gd name="connsiteX43" fmla="*/ 524026 w 1022086"/>
                <a:gd name="connsiteY43" fmla="*/ 253452 h 705528"/>
                <a:gd name="connsiteX44" fmla="*/ 538904 w 1022086"/>
                <a:gd name="connsiteY44" fmla="*/ 238041 h 705528"/>
                <a:gd name="connsiteX45" fmla="*/ 566266 w 1022086"/>
                <a:gd name="connsiteY45" fmla="*/ 205971 h 705528"/>
                <a:gd name="connsiteX46" fmla="*/ 607401 w 1022086"/>
                <a:gd name="connsiteY46" fmla="*/ 183520 h 705528"/>
                <a:gd name="connsiteX47" fmla="*/ 631532 w 1022086"/>
                <a:gd name="connsiteY47" fmla="*/ 174881 h 705528"/>
                <a:gd name="connsiteX48" fmla="*/ 657859 w 1022086"/>
                <a:gd name="connsiteY48" fmla="*/ 176467 h 705528"/>
                <a:gd name="connsiteX49" fmla="*/ 691247 w 1022086"/>
                <a:gd name="connsiteY49" fmla="*/ 151200 h 705528"/>
                <a:gd name="connsiteX50" fmla="*/ 699547 w 1022086"/>
                <a:gd name="connsiteY50" fmla="*/ 102634 h 705528"/>
                <a:gd name="connsiteX51" fmla="*/ 701738 w 1022086"/>
                <a:gd name="connsiteY51" fmla="*/ 54542 h 705528"/>
                <a:gd name="connsiteX52" fmla="*/ 693524 w 1022086"/>
                <a:gd name="connsiteY52" fmla="*/ 9245 h 705528"/>
                <a:gd name="connsiteX53" fmla="*/ 741277 w 1022086"/>
                <a:gd name="connsiteY53" fmla="*/ 74264 h 705528"/>
                <a:gd name="connsiteX54" fmla="*/ 725758 w 1022086"/>
                <a:gd name="connsiteY54" fmla="*/ 120234 h 705528"/>
                <a:gd name="connsiteX55" fmla="*/ 761087 w 1022086"/>
                <a:gd name="connsiteY55" fmla="*/ 118534 h 705528"/>
                <a:gd name="connsiteX56" fmla="*/ 804851 w 1022086"/>
                <a:gd name="connsiteY56" fmla="*/ 98217 h 705528"/>
                <a:gd name="connsiteX57" fmla="*/ 857504 w 1022086"/>
                <a:gd name="connsiteY57" fmla="*/ 95640 h 705528"/>
                <a:gd name="connsiteX58" fmla="*/ 897430 w 1022086"/>
                <a:gd name="connsiteY58" fmla="*/ 119 h 705528"/>
                <a:gd name="connsiteX59" fmla="*/ 916615 w 1022086"/>
                <a:gd name="connsiteY59" fmla="*/ 67051 h 705528"/>
                <a:gd name="connsiteX60" fmla="*/ 881921 w 1022086"/>
                <a:gd name="connsiteY60" fmla="*/ 119788 h 705528"/>
                <a:gd name="connsiteX61" fmla="*/ 982553 w 1022086"/>
                <a:gd name="connsiteY61" fmla="*/ 104817 h 705528"/>
                <a:gd name="connsiteX62" fmla="*/ 1022088 w 1022086"/>
                <a:gd name="connsiteY62" fmla="*/ 124550 h 705528"/>
                <a:gd name="connsiteX63" fmla="*/ 1008937 w 1022086"/>
                <a:gd name="connsiteY63" fmla="*/ 148594 h 70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22086" h="705528">
                  <a:moveTo>
                    <a:pt x="601412" y="221263"/>
                  </a:moveTo>
                  <a:cubicBezTo>
                    <a:pt x="581892" y="231640"/>
                    <a:pt x="568751" y="243127"/>
                    <a:pt x="562374" y="258951"/>
                  </a:cubicBezTo>
                  <a:cubicBezTo>
                    <a:pt x="544676" y="266381"/>
                    <a:pt x="526054" y="277991"/>
                    <a:pt x="517403" y="288861"/>
                  </a:cubicBezTo>
                  <a:cubicBezTo>
                    <a:pt x="501899" y="308344"/>
                    <a:pt x="522674" y="343192"/>
                    <a:pt x="543781" y="351825"/>
                  </a:cubicBezTo>
                  <a:cubicBezTo>
                    <a:pt x="564052" y="360121"/>
                    <a:pt x="577416" y="354462"/>
                    <a:pt x="590138" y="346247"/>
                  </a:cubicBezTo>
                  <a:cubicBezTo>
                    <a:pt x="599629" y="349881"/>
                    <a:pt x="610739" y="348536"/>
                    <a:pt x="622757" y="338713"/>
                  </a:cubicBezTo>
                  <a:lnTo>
                    <a:pt x="622757" y="340897"/>
                  </a:lnTo>
                  <a:cubicBezTo>
                    <a:pt x="626005" y="337378"/>
                    <a:pt x="629229" y="333683"/>
                    <a:pt x="632079" y="330027"/>
                  </a:cubicBezTo>
                  <a:cubicBezTo>
                    <a:pt x="650606" y="306258"/>
                    <a:pt x="667287" y="275427"/>
                    <a:pt x="668827" y="244717"/>
                  </a:cubicBezTo>
                  <a:cubicBezTo>
                    <a:pt x="671312" y="195294"/>
                    <a:pt x="633807" y="204046"/>
                    <a:pt x="601412" y="221263"/>
                  </a:cubicBezTo>
                  <a:moveTo>
                    <a:pt x="1008937" y="148594"/>
                  </a:moveTo>
                  <a:cubicBezTo>
                    <a:pt x="1011035" y="136130"/>
                    <a:pt x="1005264" y="126287"/>
                    <a:pt x="991326" y="122307"/>
                  </a:cubicBezTo>
                  <a:cubicBezTo>
                    <a:pt x="959868" y="113325"/>
                    <a:pt x="923199" y="138963"/>
                    <a:pt x="890899" y="139308"/>
                  </a:cubicBezTo>
                  <a:cubicBezTo>
                    <a:pt x="852528" y="139718"/>
                    <a:pt x="819140" y="148200"/>
                    <a:pt x="782869" y="163352"/>
                  </a:cubicBezTo>
                  <a:cubicBezTo>
                    <a:pt x="766994" y="169982"/>
                    <a:pt x="731125" y="165358"/>
                    <a:pt x="717046" y="175205"/>
                  </a:cubicBezTo>
                  <a:cubicBezTo>
                    <a:pt x="706822" y="182353"/>
                    <a:pt x="702811" y="206794"/>
                    <a:pt x="699425" y="218260"/>
                  </a:cubicBezTo>
                  <a:cubicBezTo>
                    <a:pt x="694801" y="233907"/>
                    <a:pt x="687802" y="250694"/>
                    <a:pt x="686330" y="266525"/>
                  </a:cubicBezTo>
                  <a:cubicBezTo>
                    <a:pt x="684630" y="284844"/>
                    <a:pt x="690450" y="303324"/>
                    <a:pt x="688246" y="320844"/>
                  </a:cubicBezTo>
                  <a:cubicBezTo>
                    <a:pt x="662637" y="328470"/>
                    <a:pt x="656645" y="351497"/>
                    <a:pt x="686815" y="360684"/>
                  </a:cubicBezTo>
                  <a:cubicBezTo>
                    <a:pt x="633962" y="372007"/>
                    <a:pt x="678887" y="445820"/>
                    <a:pt x="693027" y="476426"/>
                  </a:cubicBezTo>
                  <a:cubicBezTo>
                    <a:pt x="701719" y="495246"/>
                    <a:pt x="721289" y="507637"/>
                    <a:pt x="736176" y="524992"/>
                  </a:cubicBezTo>
                  <a:cubicBezTo>
                    <a:pt x="746266" y="536764"/>
                    <a:pt x="753568" y="540918"/>
                    <a:pt x="751639" y="554561"/>
                  </a:cubicBezTo>
                  <a:cubicBezTo>
                    <a:pt x="750316" y="563939"/>
                    <a:pt x="737970" y="567919"/>
                    <a:pt x="741553" y="583213"/>
                  </a:cubicBezTo>
                  <a:cubicBezTo>
                    <a:pt x="751692" y="586012"/>
                    <a:pt x="761479" y="587615"/>
                    <a:pt x="771615" y="590416"/>
                  </a:cubicBezTo>
                  <a:cubicBezTo>
                    <a:pt x="772645" y="609846"/>
                    <a:pt x="778133" y="625789"/>
                    <a:pt x="778035" y="644255"/>
                  </a:cubicBezTo>
                  <a:cubicBezTo>
                    <a:pt x="777926" y="665889"/>
                    <a:pt x="764507" y="672886"/>
                    <a:pt x="756582" y="690645"/>
                  </a:cubicBezTo>
                  <a:lnTo>
                    <a:pt x="753130" y="688067"/>
                  </a:lnTo>
                  <a:cubicBezTo>
                    <a:pt x="754404" y="692465"/>
                    <a:pt x="751672" y="697134"/>
                    <a:pt x="741707" y="702052"/>
                  </a:cubicBezTo>
                  <a:cubicBezTo>
                    <a:pt x="720835" y="712360"/>
                    <a:pt x="685594" y="698007"/>
                    <a:pt x="666155" y="690229"/>
                  </a:cubicBezTo>
                  <a:cubicBezTo>
                    <a:pt x="618567" y="671181"/>
                    <a:pt x="575741" y="641865"/>
                    <a:pt x="536380" y="609457"/>
                  </a:cubicBezTo>
                  <a:cubicBezTo>
                    <a:pt x="506994" y="585259"/>
                    <a:pt x="482148" y="558867"/>
                    <a:pt x="445061" y="547151"/>
                  </a:cubicBezTo>
                  <a:cubicBezTo>
                    <a:pt x="355125" y="518736"/>
                    <a:pt x="268466" y="479771"/>
                    <a:pt x="185942" y="433643"/>
                  </a:cubicBezTo>
                  <a:cubicBezTo>
                    <a:pt x="120788" y="397224"/>
                    <a:pt x="37880" y="347680"/>
                    <a:pt x="13" y="279994"/>
                  </a:cubicBezTo>
                  <a:cubicBezTo>
                    <a:pt x="23885" y="260141"/>
                    <a:pt x="67471" y="273870"/>
                    <a:pt x="96243" y="271062"/>
                  </a:cubicBezTo>
                  <a:cubicBezTo>
                    <a:pt x="120614" y="268682"/>
                    <a:pt x="177429" y="281752"/>
                    <a:pt x="197203" y="264329"/>
                  </a:cubicBezTo>
                  <a:cubicBezTo>
                    <a:pt x="207588" y="255176"/>
                    <a:pt x="198036" y="232320"/>
                    <a:pt x="210749" y="223289"/>
                  </a:cubicBezTo>
                  <a:cubicBezTo>
                    <a:pt x="225521" y="212794"/>
                    <a:pt x="241375" y="232927"/>
                    <a:pt x="249421" y="243075"/>
                  </a:cubicBezTo>
                  <a:cubicBezTo>
                    <a:pt x="258820" y="254935"/>
                    <a:pt x="261449" y="277152"/>
                    <a:pt x="276129" y="281923"/>
                  </a:cubicBezTo>
                  <a:cubicBezTo>
                    <a:pt x="284745" y="284716"/>
                    <a:pt x="293514" y="277073"/>
                    <a:pt x="302455" y="277394"/>
                  </a:cubicBezTo>
                  <a:cubicBezTo>
                    <a:pt x="310159" y="277670"/>
                    <a:pt x="318653" y="283100"/>
                    <a:pt x="326590" y="284179"/>
                  </a:cubicBezTo>
                  <a:cubicBezTo>
                    <a:pt x="362825" y="289097"/>
                    <a:pt x="375198" y="255458"/>
                    <a:pt x="407760" y="253462"/>
                  </a:cubicBezTo>
                  <a:cubicBezTo>
                    <a:pt x="424211" y="252452"/>
                    <a:pt x="443721" y="256836"/>
                    <a:pt x="460403" y="253452"/>
                  </a:cubicBezTo>
                  <a:cubicBezTo>
                    <a:pt x="475919" y="250308"/>
                    <a:pt x="483888" y="229035"/>
                    <a:pt x="502097" y="238534"/>
                  </a:cubicBezTo>
                  <a:cubicBezTo>
                    <a:pt x="513539" y="244505"/>
                    <a:pt x="509798" y="256669"/>
                    <a:pt x="524026" y="253452"/>
                  </a:cubicBezTo>
                  <a:cubicBezTo>
                    <a:pt x="529967" y="252111"/>
                    <a:pt x="535245" y="242274"/>
                    <a:pt x="538904" y="238041"/>
                  </a:cubicBezTo>
                  <a:cubicBezTo>
                    <a:pt x="548342" y="227120"/>
                    <a:pt x="555078" y="215952"/>
                    <a:pt x="566266" y="205971"/>
                  </a:cubicBezTo>
                  <a:cubicBezTo>
                    <a:pt x="579638" y="194049"/>
                    <a:pt x="592837" y="189098"/>
                    <a:pt x="607401" y="183520"/>
                  </a:cubicBezTo>
                  <a:cubicBezTo>
                    <a:pt x="616537" y="180022"/>
                    <a:pt x="619140" y="176310"/>
                    <a:pt x="631532" y="174881"/>
                  </a:cubicBezTo>
                  <a:cubicBezTo>
                    <a:pt x="638621" y="174063"/>
                    <a:pt x="652906" y="177809"/>
                    <a:pt x="657859" y="176467"/>
                  </a:cubicBezTo>
                  <a:cubicBezTo>
                    <a:pt x="667201" y="173940"/>
                    <a:pt x="684146" y="159286"/>
                    <a:pt x="691247" y="151200"/>
                  </a:cubicBezTo>
                  <a:cubicBezTo>
                    <a:pt x="705157" y="135377"/>
                    <a:pt x="700544" y="122992"/>
                    <a:pt x="699547" y="102634"/>
                  </a:cubicBezTo>
                  <a:cubicBezTo>
                    <a:pt x="698596" y="83266"/>
                    <a:pt x="700715" y="70393"/>
                    <a:pt x="701738" y="54542"/>
                  </a:cubicBezTo>
                  <a:cubicBezTo>
                    <a:pt x="702752" y="38827"/>
                    <a:pt x="687667" y="20563"/>
                    <a:pt x="693524" y="9245"/>
                  </a:cubicBezTo>
                  <a:cubicBezTo>
                    <a:pt x="709830" y="-22292"/>
                    <a:pt x="744702" y="54119"/>
                    <a:pt x="741277" y="74264"/>
                  </a:cubicBezTo>
                  <a:cubicBezTo>
                    <a:pt x="738862" y="88479"/>
                    <a:pt x="720196" y="104542"/>
                    <a:pt x="725758" y="120234"/>
                  </a:cubicBezTo>
                  <a:cubicBezTo>
                    <a:pt x="732247" y="138543"/>
                    <a:pt x="748098" y="126310"/>
                    <a:pt x="761087" y="118534"/>
                  </a:cubicBezTo>
                  <a:cubicBezTo>
                    <a:pt x="773839" y="110896"/>
                    <a:pt x="790093" y="100145"/>
                    <a:pt x="804851" y="98217"/>
                  </a:cubicBezTo>
                  <a:cubicBezTo>
                    <a:pt x="824886" y="95604"/>
                    <a:pt x="838043" y="106017"/>
                    <a:pt x="857504" y="95640"/>
                  </a:cubicBezTo>
                  <a:cubicBezTo>
                    <a:pt x="895977" y="75120"/>
                    <a:pt x="894627" y="38393"/>
                    <a:pt x="897430" y="119"/>
                  </a:cubicBezTo>
                  <a:cubicBezTo>
                    <a:pt x="918116" y="17170"/>
                    <a:pt x="922114" y="40935"/>
                    <a:pt x="916615" y="67051"/>
                  </a:cubicBezTo>
                  <a:cubicBezTo>
                    <a:pt x="911341" y="92099"/>
                    <a:pt x="890905" y="98361"/>
                    <a:pt x="881921" y="119788"/>
                  </a:cubicBezTo>
                  <a:cubicBezTo>
                    <a:pt x="918234" y="121379"/>
                    <a:pt x="947766" y="101594"/>
                    <a:pt x="982553" y="104817"/>
                  </a:cubicBezTo>
                  <a:cubicBezTo>
                    <a:pt x="995206" y="105991"/>
                    <a:pt x="1021401" y="107463"/>
                    <a:pt x="1022088" y="124550"/>
                  </a:cubicBezTo>
                  <a:cubicBezTo>
                    <a:pt x="1022441" y="133360"/>
                    <a:pt x="1014843" y="140501"/>
                    <a:pt x="1008937" y="148594"/>
                  </a:cubicBezTo>
                </a:path>
              </a:pathLst>
            </a:custGeom>
            <a:solidFill>
              <a:srgbClr val="A7A7A7"/>
            </a:solidFill>
            <a:ln w="4752" cap="flat">
              <a:noFill/>
              <a:prstDash val="solid"/>
              <a:miter/>
            </a:ln>
          </p:spPr>
          <p:txBody>
            <a:bodyPr rtlCol="0" anchor="ctr"/>
            <a:lstStyle/>
            <a:p>
              <a:endParaRPr lang="en-NL"/>
            </a:p>
          </p:txBody>
        </p:sp>
        <p:sp>
          <p:nvSpPr>
            <p:cNvPr id="39" name="Vrije vorm: vorm 38">
              <a:extLst>
                <a:ext uri="{FF2B5EF4-FFF2-40B4-BE49-F238E27FC236}">
                  <a16:creationId xmlns:a16="http://schemas.microsoft.com/office/drawing/2014/main" id="{866E60E3-D4EA-F8FF-2DF1-3414A1A68207}"/>
                </a:ext>
              </a:extLst>
            </p:cNvPr>
            <p:cNvSpPr/>
            <p:nvPr/>
          </p:nvSpPr>
          <p:spPr>
            <a:xfrm flipV="1">
              <a:off x="10336059" y="8265023"/>
              <a:ext cx="841183" cy="289447"/>
            </a:xfrm>
            <a:custGeom>
              <a:avLst/>
              <a:gdLst>
                <a:gd name="connsiteX0" fmla="*/ 54008 w 841183"/>
                <a:gd name="connsiteY0" fmla="*/ 235729 h 289447"/>
                <a:gd name="connsiteX1" fmla="*/ 55770 w 841183"/>
                <a:gd name="connsiteY1" fmla="*/ 277300 h 289447"/>
                <a:gd name="connsiteX2" fmla="*/ 112991 w 841183"/>
                <a:gd name="connsiteY2" fmla="*/ 276889 h 289447"/>
                <a:gd name="connsiteX3" fmla="*/ 232492 w 841183"/>
                <a:gd name="connsiteY3" fmla="*/ 259894 h 289447"/>
                <a:gd name="connsiteX4" fmla="*/ 238441 w 841183"/>
                <a:gd name="connsiteY4" fmla="*/ 255009 h 289447"/>
                <a:gd name="connsiteX5" fmla="*/ 242845 w 841183"/>
                <a:gd name="connsiteY5" fmla="*/ 257184 h 289447"/>
                <a:gd name="connsiteX6" fmla="*/ 161901 w 841183"/>
                <a:gd name="connsiteY6" fmla="*/ 213641 h 289447"/>
                <a:gd name="connsiteX7" fmla="*/ 54008 w 841183"/>
                <a:gd name="connsiteY7" fmla="*/ 235729 h 289447"/>
                <a:gd name="connsiteX8" fmla="*/ 832183 w 841183"/>
                <a:gd name="connsiteY8" fmla="*/ 19406 h 289447"/>
                <a:gd name="connsiteX9" fmla="*/ 812762 w 841183"/>
                <a:gd name="connsiteY9" fmla="*/ 24138 h 289447"/>
                <a:gd name="connsiteX10" fmla="*/ 782066 w 841183"/>
                <a:gd name="connsiteY10" fmla="*/ 50484 h 289447"/>
                <a:gd name="connsiteX11" fmla="*/ 694021 w 841183"/>
                <a:gd name="connsiteY11" fmla="*/ 39483 h 289447"/>
                <a:gd name="connsiteX12" fmla="*/ 597682 w 841183"/>
                <a:gd name="connsiteY12" fmla="*/ 37794 h 289447"/>
                <a:gd name="connsiteX13" fmla="*/ 570651 w 841183"/>
                <a:gd name="connsiteY13" fmla="*/ 65003 h 289447"/>
                <a:gd name="connsiteX14" fmla="*/ 527140 w 841183"/>
                <a:gd name="connsiteY14" fmla="*/ 72517 h 289447"/>
                <a:gd name="connsiteX15" fmla="*/ 447473 w 841183"/>
                <a:gd name="connsiteY15" fmla="*/ 115138 h 289447"/>
                <a:gd name="connsiteX16" fmla="*/ 398617 w 841183"/>
                <a:gd name="connsiteY16" fmla="*/ 128254 h 289447"/>
                <a:gd name="connsiteX17" fmla="*/ 352887 w 841183"/>
                <a:gd name="connsiteY17" fmla="*/ 119597 h 289447"/>
                <a:gd name="connsiteX18" fmla="*/ 249392 w 841183"/>
                <a:gd name="connsiteY18" fmla="*/ 117314 h 289447"/>
                <a:gd name="connsiteX19" fmla="*/ 227993 w 841183"/>
                <a:gd name="connsiteY19" fmla="*/ 157530 h 289447"/>
                <a:gd name="connsiteX20" fmla="*/ 238392 w 841183"/>
                <a:gd name="connsiteY20" fmla="*/ 194583 h 289447"/>
                <a:gd name="connsiteX21" fmla="*/ 295656 w 841183"/>
                <a:gd name="connsiteY21" fmla="*/ 198410 h 289447"/>
                <a:gd name="connsiteX22" fmla="*/ 335718 w 841183"/>
                <a:gd name="connsiteY22" fmla="*/ 226762 h 289447"/>
                <a:gd name="connsiteX23" fmla="*/ 431839 w 841183"/>
                <a:gd name="connsiteY23" fmla="*/ 263333 h 289447"/>
                <a:gd name="connsiteX24" fmla="*/ 350257 w 841183"/>
                <a:gd name="connsiteY24" fmla="*/ 276830 h 289447"/>
                <a:gd name="connsiteX25" fmla="*/ 231839 w 841183"/>
                <a:gd name="connsiteY25" fmla="*/ 285483 h 289447"/>
                <a:gd name="connsiteX26" fmla="*/ 16155 w 841183"/>
                <a:gd name="connsiteY26" fmla="*/ 278953 h 289447"/>
                <a:gd name="connsiteX27" fmla="*/ 747 w 841183"/>
                <a:gd name="connsiteY27" fmla="*/ 268072 h 289447"/>
                <a:gd name="connsiteX28" fmla="*/ 66767 w 841183"/>
                <a:gd name="connsiteY28" fmla="*/ 211346 h 289447"/>
                <a:gd name="connsiteX29" fmla="*/ 150891 w 841183"/>
                <a:gd name="connsiteY29" fmla="*/ 159583 h 289447"/>
                <a:gd name="connsiteX30" fmla="*/ 234153 w 841183"/>
                <a:gd name="connsiteY30" fmla="*/ 93864 h 289447"/>
                <a:gd name="connsiteX31" fmla="*/ 326969 w 841183"/>
                <a:gd name="connsiteY31" fmla="*/ 86892 h 289447"/>
                <a:gd name="connsiteX32" fmla="*/ 420521 w 841183"/>
                <a:gd name="connsiteY32" fmla="*/ 95490 h 289447"/>
                <a:gd name="connsiteX33" fmla="*/ 506405 w 841183"/>
                <a:gd name="connsiteY33" fmla="*/ 60709 h 289447"/>
                <a:gd name="connsiteX34" fmla="*/ 551078 w 841183"/>
                <a:gd name="connsiteY34" fmla="*/ 48783 h 289447"/>
                <a:gd name="connsiteX35" fmla="*/ 575613 w 841183"/>
                <a:gd name="connsiteY35" fmla="*/ 7147 h 289447"/>
                <a:gd name="connsiteX36" fmla="*/ 680815 w 841183"/>
                <a:gd name="connsiteY36" fmla="*/ 15533 h 289447"/>
                <a:gd name="connsiteX37" fmla="*/ 768854 w 841183"/>
                <a:gd name="connsiteY37" fmla="*/ 26420 h 289447"/>
                <a:gd name="connsiteX38" fmla="*/ 841206 w 841183"/>
                <a:gd name="connsiteY38" fmla="*/ 7209 h 289447"/>
                <a:gd name="connsiteX39" fmla="*/ 832183 w 841183"/>
                <a:gd name="connsiteY39" fmla="*/ 19406 h 28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1183" h="289447">
                  <a:moveTo>
                    <a:pt x="54008" y="235729"/>
                  </a:moveTo>
                  <a:cubicBezTo>
                    <a:pt x="37181" y="247662"/>
                    <a:pt x="31780" y="267917"/>
                    <a:pt x="55770" y="277300"/>
                  </a:cubicBezTo>
                  <a:cubicBezTo>
                    <a:pt x="71650" y="283514"/>
                    <a:pt x="96657" y="278502"/>
                    <a:pt x="112991" y="276889"/>
                  </a:cubicBezTo>
                  <a:cubicBezTo>
                    <a:pt x="149418" y="273302"/>
                    <a:pt x="200189" y="278730"/>
                    <a:pt x="232492" y="259894"/>
                  </a:cubicBezTo>
                  <a:cubicBezTo>
                    <a:pt x="235672" y="258046"/>
                    <a:pt x="235780" y="258033"/>
                    <a:pt x="238441" y="255009"/>
                  </a:cubicBezTo>
                  <a:lnTo>
                    <a:pt x="242845" y="257184"/>
                  </a:lnTo>
                  <a:cubicBezTo>
                    <a:pt x="219264" y="227124"/>
                    <a:pt x="201413" y="215378"/>
                    <a:pt x="161901" y="213641"/>
                  </a:cubicBezTo>
                  <a:cubicBezTo>
                    <a:pt x="127180" y="212119"/>
                    <a:pt x="82072" y="215830"/>
                    <a:pt x="54008" y="235729"/>
                  </a:cubicBezTo>
                  <a:moveTo>
                    <a:pt x="832183" y="19406"/>
                  </a:moveTo>
                  <a:cubicBezTo>
                    <a:pt x="825732" y="23667"/>
                    <a:pt x="818134" y="20826"/>
                    <a:pt x="812762" y="24138"/>
                  </a:cubicBezTo>
                  <a:cubicBezTo>
                    <a:pt x="800570" y="31639"/>
                    <a:pt x="795097" y="45296"/>
                    <a:pt x="782066" y="50484"/>
                  </a:cubicBezTo>
                  <a:cubicBezTo>
                    <a:pt x="754365" y="61526"/>
                    <a:pt x="720527" y="43438"/>
                    <a:pt x="694021" y="39483"/>
                  </a:cubicBezTo>
                  <a:cubicBezTo>
                    <a:pt x="666663" y="35394"/>
                    <a:pt x="623429" y="20777"/>
                    <a:pt x="597682" y="37794"/>
                  </a:cubicBezTo>
                  <a:cubicBezTo>
                    <a:pt x="587181" y="44734"/>
                    <a:pt x="583842" y="58299"/>
                    <a:pt x="570651" y="65003"/>
                  </a:cubicBezTo>
                  <a:cubicBezTo>
                    <a:pt x="557188" y="71844"/>
                    <a:pt x="542690" y="72112"/>
                    <a:pt x="527140" y="72517"/>
                  </a:cubicBezTo>
                  <a:cubicBezTo>
                    <a:pt x="513175" y="104043"/>
                    <a:pt x="478370" y="108297"/>
                    <a:pt x="447473" y="115138"/>
                  </a:cubicBezTo>
                  <a:cubicBezTo>
                    <a:pt x="432234" y="118518"/>
                    <a:pt x="414340" y="127871"/>
                    <a:pt x="398617" y="128254"/>
                  </a:cubicBezTo>
                  <a:cubicBezTo>
                    <a:pt x="383454" y="128623"/>
                    <a:pt x="368040" y="122747"/>
                    <a:pt x="352887" y="119597"/>
                  </a:cubicBezTo>
                  <a:cubicBezTo>
                    <a:pt x="317299" y="112193"/>
                    <a:pt x="286449" y="93396"/>
                    <a:pt x="249392" y="117314"/>
                  </a:cubicBezTo>
                  <a:cubicBezTo>
                    <a:pt x="234541" y="126902"/>
                    <a:pt x="232199" y="141786"/>
                    <a:pt x="227993" y="157530"/>
                  </a:cubicBezTo>
                  <a:cubicBezTo>
                    <a:pt x="223324" y="174983"/>
                    <a:pt x="219310" y="185561"/>
                    <a:pt x="238392" y="194583"/>
                  </a:cubicBezTo>
                  <a:cubicBezTo>
                    <a:pt x="255819" y="202832"/>
                    <a:pt x="276908" y="195178"/>
                    <a:pt x="295656" y="198410"/>
                  </a:cubicBezTo>
                  <a:cubicBezTo>
                    <a:pt x="315830" y="201888"/>
                    <a:pt x="319481" y="216296"/>
                    <a:pt x="335718" y="226762"/>
                  </a:cubicBezTo>
                  <a:cubicBezTo>
                    <a:pt x="363537" y="244703"/>
                    <a:pt x="418653" y="227692"/>
                    <a:pt x="431839" y="263333"/>
                  </a:cubicBezTo>
                  <a:cubicBezTo>
                    <a:pt x="405008" y="265602"/>
                    <a:pt x="378674" y="275533"/>
                    <a:pt x="350257" y="276830"/>
                  </a:cubicBezTo>
                  <a:cubicBezTo>
                    <a:pt x="310648" y="278629"/>
                    <a:pt x="271137" y="283697"/>
                    <a:pt x="231839" y="285483"/>
                  </a:cubicBezTo>
                  <a:cubicBezTo>
                    <a:pt x="160504" y="288726"/>
                    <a:pt x="82372" y="295473"/>
                    <a:pt x="16155" y="278953"/>
                  </a:cubicBezTo>
                  <a:lnTo>
                    <a:pt x="747" y="268072"/>
                  </a:lnTo>
                  <a:cubicBezTo>
                    <a:pt x="-6584" y="234198"/>
                    <a:pt x="43526" y="219503"/>
                    <a:pt x="66767" y="211346"/>
                  </a:cubicBezTo>
                  <a:cubicBezTo>
                    <a:pt x="95469" y="201275"/>
                    <a:pt x="127348" y="179353"/>
                    <a:pt x="150891" y="159583"/>
                  </a:cubicBezTo>
                  <a:cubicBezTo>
                    <a:pt x="175928" y="138546"/>
                    <a:pt x="203325" y="110146"/>
                    <a:pt x="234153" y="93864"/>
                  </a:cubicBezTo>
                  <a:cubicBezTo>
                    <a:pt x="267575" y="76207"/>
                    <a:pt x="292593" y="76043"/>
                    <a:pt x="326969" y="86892"/>
                  </a:cubicBezTo>
                  <a:cubicBezTo>
                    <a:pt x="356093" y="96082"/>
                    <a:pt x="391925" y="109108"/>
                    <a:pt x="420521" y="95490"/>
                  </a:cubicBezTo>
                  <a:cubicBezTo>
                    <a:pt x="448014" y="82389"/>
                    <a:pt x="476689" y="69888"/>
                    <a:pt x="506405" y="60709"/>
                  </a:cubicBezTo>
                  <a:cubicBezTo>
                    <a:pt x="519500" y="56666"/>
                    <a:pt x="538496" y="55863"/>
                    <a:pt x="551078" y="48783"/>
                  </a:cubicBezTo>
                  <a:cubicBezTo>
                    <a:pt x="570004" y="38137"/>
                    <a:pt x="561215" y="18877"/>
                    <a:pt x="575613" y="7147"/>
                  </a:cubicBezTo>
                  <a:cubicBezTo>
                    <a:pt x="596374" y="-9768"/>
                    <a:pt x="659839" y="8564"/>
                    <a:pt x="680815" y="15533"/>
                  </a:cubicBezTo>
                  <a:cubicBezTo>
                    <a:pt x="706381" y="24030"/>
                    <a:pt x="740430" y="29068"/>
                    <a:pt x="768854" y="26420"/>
                  </a:cubicBezTo>
                  <a:cubicBezTo>
                    <a:pt x="794873" y="23991"/>
                    <a:pt x="817142" y="13747"/>
                    <a:pt x="841206" y="7209"/>
                  </a:cubicBezTo>
                  <a:cubicBezTo>
                    <a:pt x="839288" y="9557"/>
                    <a:pt x="834482" y="17887"/>
                    <a:pt x="832183" y="19406"/>
                  </a:cubicBezTo>
                </a:path>
              </a:pathLst>
            </a:custGeom>
            <a:solidFill>
              <a:srgbClr val="A7A7A7"/>
            </a:solidFill>
            <a:ln w="4752" cap="flat">
              <a:noFill/>
              <a:prstDash val="solid"/>
              <a:miter/>
            </a:ln>
          </p:spPr>
          <p:txBody>
            <a:bodyPr rtlCol="0" anchor="ctr"/>
            <a:lstStyle/>
            <a:p>
              <a:endParaRPr lang="en-NL"/>
            </a:p>
          </p:txBody>
        </p:sp>
        <p:sp>
          <p:nvSpPr>
            <p:cNvPr id="40" name="Vrije vorm: vorm 39">
              <a:extLst>
                <a:ext uri="{FF2B5EF4-FFF2-40B4-BE49-F238E27FC236}">
                  <a16:creationId xmlns:a16="http://schemas.microsoft.com/office/drawing/2014/main" id="{9220EDE9-D874-728C-1E04-7BD9276183D2}"/>
                </a:ext>
              </a:extLst>
            </p:cNvPr>
            <p:cNvSpPr/>
            <p:nvPr/>
          </p:nvSpPr>
          <p:spPr>
            <a:xfrm flipV="1">
              <a:off x="9739384" y="6357549"/>
              <a:ext cx="1772815" cy="1066718"/>
            </a:xfrm>
            <a:custGeom>
              <a:avLst/>
              <a:gdLst>
                <a:gd name="connsiteX0" fmla="*/ 1719064 w 1772815"/>
                <a:gd name="connsiteY0" fmla="*/ 1066813 h 1066718"/>
                <a:gd name="connsiteX1" fmla="*/ -33 w 1772815"/>
                <a:gd name="connsiteY1" fmla="*/ 100051 h 1066718"/>
                <a:gd name="connsiteX2" fmla="*/ 56766 w 1772815"/>
                <a:gd name="connsiteY2" fmla="*/ 94 h 1066718"/>
                <a:gd name="connsiteX3" fmla="*/ 1772782 w 1772815"/>
                <a:gd name="connsiteY3" fmla="*/ 968229 h 1066718"/>
              </a:gdLst>
              <a:ahLst/>
              <a:cxnLst>
                <a:cxn ang="0">
                  <a:pos x="connsiteX0" y="connsiteY0"/>
                </a:cxn>
                <a:cxn ang="0">
                  <a:pos x="connsiteX1" y="connsiteY1"/>
                </a:cxn>
                <a:cxn ang="0">
                  <a:pos x="connsiteX2" y="connsiteY2"/>
                </a:cxn>
                <a:cxn ang="0">
                  <a:pos x="connsiteX3" y="connsiteY3"/>
                </a:cxn>
              </a:cxnLst>
              <a:rect l="l" t="t" r="r" b="b"/>
              <a:pathLst>
                <a:path w="1772815" h="1066718">
                  <a:moveTo>
                    <a:pt x="1719064" y="1066813"/>
                  </a:moveTo>
                  <a:lnTo>
                    <a:pt x="-33" y="100051"/>
                  </a:lnTo>
                  <a:lnTo>
                    <a:pt x="56766" y="94"/>
                  </a:lnTo>
                  <a:lnTo>
                    <a:pt x="1772782" y="968229"/>
                  </a:lnTo>
                  <a:close/>
                </a:path>
              </a:pathLst>
            </a:custGeom>
            <a:solidFill>
              <a:srgbClr val="994343"/>
            </a:solidFill>
            <a:ln w="4752" cap="flat">
              <a:noFill/>
              <a:prstDash val="solid"/>
              <a:miter/>
            </a:ln>
          </p:spPr>
          <p:txBody>
            <a:bodyPr rtlCol="0" anchor="ctr"/>
            <a:lstStyle/>
            <a:p>
              <a:endParaRPr lang="en-NL"/>
            </a:p>
          </p:txBody>
        </p:sp>
        <p:sp>
          <p:nvSpPr>
            <p:cNvPr id="41" name="Vrije vorm: vorm 40">
              <a:extLst>
                <a:ext uri="{FF2B5EF4-FFF2-40B4-BE49-F238E27FC236}">
                  <a16:creationId xmlns:a16="http://schemas.microsoft.com/office/drawing/2014/main" id="{14BA072E-567B-13E2-A688-FDDEB6F3E4EF}"/>
                </a:ext>
              </a:extLst>
            </p:cNvPr>
            <p:cNvSpPr/>
            <p:nvPr/>
          </p:nvSpPr>
          <p:spPr>
            <a:xfrm flipV="1">
              <a:off x="9983310" y="9476663"/>
              <a:ext cx="587923" cy="334674"/>
            </a:xfrm>
            <a:custGeom>
              <a:avLst/>
              <a:gdLst>
                <a:gd name="connsiteX0" fmla="*/ 581791 w 587923"/>
                <a:gd name="connsiteY0" fmla="*/ 10081 h 334674"/>
                <a:gd name="connsiteX1" fmla="*/ 562565 w 587923"/>
                <a:gd name="connsiteY1" fmla="*/ 50582 h 334674"/>
                <a:gd name="connsiteX2" fmla="*/ 460858 w 587923"/>
                <a:gd name="connsiteY2" fmla="*/ 43395 h 334674"/>
                <a:gd name="connsiteX3" fmla="*/ 352481 w 587923"/>
                <a:gd name="connsiteY3" fmla="*/ 72163 h 334674"/>
                <a:gd name="connsiteX4" fmla="*/ 281556 w 587923"/>
                <a:gd name="connsiteY4" fmla="*/ 129487 h 334674"/>
                <a:gd name="connsiteX5" fmla="*/ 211133 w 587923"/>
                <a:gd name="connsiteY5" fmla="*/ 129656 h 334674"/>
                <a:gd name="connsiteX6" fmla="*/ 195766 w 587923"/>
                <a:gd name="connsiteY6" fmla="*/ 181151 h 334674"/>
                <a:gd name="connsiteX7" fmla="*/ 138275 w 587923"/>
                <a:gd name="connsiteY7" fmla="*/ 206673 h 334674"/>
                <a:gd name="connsiteX8" fmla="*/ 118545 w 587923"/>
                <a:gd name="connsiteY8" fmla="*/ 252866 h 334674"/>
                <a:gd name="connsiteX9" fmla="*/ 64795 w 587923"/>
                <a:gd name="connsiteY9" fmla="*/ 302383 h 334674"/>
                <a:gd name="connsiteX10" fmla="*/ 22 w 587923"/>
                <a:gd name="connsiteY10" fmla="*/ 334889 h 334674"/>
                <a:gd name="connsiteX11" fmla="*/ 22 w 587923"/>
                <a:gd name="connsiteY11" fmla="*/ 215 h 334674"/>
                <a:gd name="connsiteX12" fmla="*/ 587946 w 587923"/>
                <a:gd name="connsiteY12" fmla="*/ 215 h 334674"/>
                <a:gd name="connsiteX13" fmla="*/ 581791 w 587923"/>
                <a:gd name="connsiteY13" fmla="*/ 10081 h 33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7923" h="334674">
                  <a:moveTo>
                    <a:pt x="581791" y="10081"/>
                  </a:moveTo>
                  <a:cubicBezTo>
                    <a:pt x="574463" y="22686"/>
                    <a:pt x="573485" y="41359"/>
                    <a:pt x="562565" y="50582"/>
                  </a:cubicBezTo>
                  <a:cubicBezTo>
                    <a:pt x="538495" y="70908"/>
                    <a:pt x="489111" y="43790"/>
                    <a:pt x="460858" y="43395"/>
                  </a:cubicBezTo>
                  <a:cubicBezTo>
                    <a:pt x="419780" y="42820"/>
                    <a:pt x="391863" y="67638"/>
                    <a:pt x="352481" y="72163"/>
                  </a:cubicBezTo>
                  <a:cubicBezTo>
                    <a:pt x="307456" y="77341"/>
                    <a:pt x="282495" y="78168"/>
                    <a:pt x="281556" y="129487"/>
                  </a:cubicBezTo>
                  <a:cubicBezTo>
                    <a:pt x="266056" y="124470"/>
                    <a:pt x="225331" y="120136"/>
                    <a:pt x="211133" y="129656"/>
                  </a:cubicBezTo>
                  <a:cubicBezTo>
                    <a:pt x="196277" y="139616"/>
                    <a:pt x="205140" y="165599"/>
                    <a:pt x="195766" y="181151"/>
                  </a:cubicBezTo>
                  <a:cubicBezTo>
                    <a:pt x="181658" y="204561"/>
                    <a:pt x="159875" y="193712"/>
                    <a:pt x="138275" y="206673"/>
                  </a:cubicBezTo>
                  <a:cubicBezTo>
                    <a:pt x="124322" y="215046"/>
                    <a:pt x="119238" y="234578"/>
                    <a:pt x="118545" y="252866"/>
                  </a:cubicBezTo>
                  <a:cubicBezTo>
                    <a:pt x="78693" y="243382"/>
                    <a:pt x="84443" y="279581"/>
                    <a:pt x="64795" y="302383"/>
                  </a:cubicBezTo>
                  <a:cubicBezTo>
                    <a:pt x="48436" y="321371"/>
                    <a:pt x="19461" y="323778"/>
                    <a:pt x="22" y="334889"/>
                  </a:cubicBezTo>
                  <a:lnTo>
                    <a:pt x="22" y="215"/>
                  </a:lnTo>
                  <a:lnTo>
                    <a:pt x="587946" y="215"/>
                  </a:lnTo>
                  <a:cubicBezTo>
                    <a:pt x="585666" y="3641"/>
                    <a:pt x="583574" y="7014"/>
                    <a:pt x="581791" y="10081"/>
                  </a:cubicBezTo>
                </a:path>
              </a:pathLst>
            </a:custGeom>
            <a:solidFill>
              <a:srgbClr val="775553"/>
            </a:solidFill>
            <a:ln w="4752" cap="flat">
              <a:noFill/>
              <a:prstDash val="solid"/>
              <a:miter/>
            </a:ln>
          </p:spPr>
          <p:txBody>
            <a:bodyPr rtlCol="0" anchor="ctr"/>
            <a:lstStyle/>
            <a:p>
              <a:endParaRPr lang="en-NL"/>
            </a:p>
          </p:txBody>
        </p:sp>
        <p:sp>
          <p:nvSpPr>
            <p:cNvPr id="42" name="Vrije vorm: vorm 41">
              <a:extLst>
                <a:ext uri="{FF2B5EF4-FFF2-40B4-BE49-F238E27FC236}">
                  <a16:creationId xmlns:a16="http://schemas.microsoft.com/office/drawing/2014/main" id="{8BB4D122-96B6-9B13-3A76-6A99BDFACC90}"/>
                </a:ext>
              </a:extLst>
            </p:cNvPr>
            <p:cNvSpPr/>
            <p:nvPr/>
          </p:nvSpPr>
          <p:spPr>
            <a:xfrm flipV="1">
              <a:off x="10209224" y="8672037"/>
              <a:ext cx="750733" cy="805025"/>
            </a:xfrm>
            <a:custGeom>
              <a:avLst/>
              <a:gdLst>
                <a:gd name="connsiteX0" fmla="*/ 750755 w 750733"/>
                <a:gd name="connsiteY0" fmla="*/ 173 h 805025"/>
                <a:gd name="connsiteX1" fmla="*/ 22 w 750733"/>
                <a:gd name="connsiteY1" fmla="*/ 173 h 805025"/>
                <a:gd name="connsiteX2" fmla="*/ 22 w 750733"/>
                <a:gd name="connsiteY2" fmla="*/ 805198 h 805025"/>
                <a:gd name="connsiteX3" fmla="*/ 750755 w 750733"/>
                <a:gd name="connsiteY3" fmla="*/ 805198 h 805025"/>
              </a:gdLst>
              <a:ahLst/>
              <a:cxnLst>
                <a:cxn ang="0">
                  <a:pos x="connsiteX0" y="connsiteY0"/>
                </a:cxn>
                <a:cxn ang="0">
                  <a:pos x="connsiteX1" y="connsiteY1"/>
                </a:cxn>
                <a:cxn ang="0">
                  <a:pos x="connsiteX2" y="connsiteY2"/>
                </a:cxn>
                <a:cxn ang="0">
                  <a:pos x="connsiteX3" y="connsiteY3"/>
                </a:cxn>
              </a:cxnLst>
              <a:rect l="l" t="t" r="r" b="b"/>
              <a:pathLst>
                <a:path w="750733" h="805025">
                  <a:moveTo>
                    <a:pt x="750755" y="173"/>
                  </a:moveTo>
                  <a:lnTo>
                    <a:pt x="22" y="173"/>
                  </a:lnTo>
                  <a:lnTo>
                    <a:pt x="22" y="805198"/>
                  </a:lnTo>
                  <a:lnTo>
                    <a:pt x="750755" y="805198"/>
                  </a:lnTo>
                  <a:close/>
                </a:path>
              </a:pathLst>
            </a:custGeom>
            <a:solidFill>
              <a:srgbClr val="7C4C40"/>
            </a:solidFill>
            <a:ln w="4752" cap="flat">
              <a:noFill/>
              <a:prstDash val="solid"/>
              <a:miter/>
            </a:ln>
          </p:spPr>
          <p:txBody>
            <a:bodyPr rtlCol="0" anchor="ctr"/>
            <a:lstStyle/>
            <a:p>
              <a:endParaRPr lang="en-NL"/>
            </a:p>
          </p:txBody>
        </p:sp>
        <p:sp>
          <p:nvSpPr>
            <p:cNvPr id="43" name="Vrije vorm: vorm 42">
              <a:extLst>
                <a:ext uri="{FF2B5EF4-FFF2-40B4-BE49-F238E27FC236}">
                  <a16:creationId xmlns:a16="http://schemas.microsoft.com/office/drawing/2014/main" id="{9BF46B49-3A4B-51D5-996D-F7AF8D9DE72B}"/>
                </a:ext>
              </a:extLst>
            </p:cNvPr>
            <p:cNvSpPr/>
            <p:nvPr/>
          </p:nvSpPr>
          <p:spPr>
            <a:xfrm flipV="1">
              <a:off x="10335866" y="7487905"/>
              <a:ext cx="750733" cy="805025"/>
            </a:xfrm>
            <a:custGeom>
              <a:avLst/>
              <a:gdLst>
                <a:gd name="connsiteX0" fmla="*/ 750759 w 750733"/>
                <a:gd name="connsiteY0" fmla="*/ 138 h 805025"/>
                <a:gd name="connsiteX1" fmla="*/ 26 w 750733"/>
                <a:gd name="connsiteY1" fmla="*/ 138 h 805025"/>
                <a:gd name="connsiteX2" fmla="*/ 26 w 750733"/>
                <a:gd name="connsiteY2" fmla="*/ 805163 h 805025"/>
                <a:gd name="connsiteX3" fmla="*/ 750759 w 750733"/>
                <a:gd name="connsiteY3" fmla="*/ 805163 h 805025"/>
              </a:gdLst>
              <a:ahLst/>
              <a:cxnLst>
                <a:cxn ang="0">
                  <a:pos x="connsiteX0" y="connsiteY0"/>
                </a:cxn>
                <a:cxn ang="0">
                  <a:pos x="connsiteX1" y="connsiteY1"/>
                </a:cxn>
                <a:cxn ang="0">
                  <a:pos x="connsiteX2" y="connsiteY2"/>
                </a:cxn>
                <a:cxn ang="0">
                  <a:pos x="connsiteX3" y="connsiteY3"/>
                </a:cxn>
              </a:cxnLst>
              <a:rect l="l" t="t" r="r" b="b"/>
              <a:pathLst>
                <a:path w="750733" h="805025">
                  <a:moveTo>
                    <a:pt x="750759" y="138"/>
                  </a:moveTo>
                  <a:lnTo>
                    <a:pt x="26" y="138"/>
                  </a:lnTo>
                  <a:lnTo>
                    <a:pt x="26" y="805163"/>
                  </a:lnTo>
                  <a:lnTo>
                    <a:pt x="750759" y="805163"/>
                  </a:lnTo>
                  <a:close/>
                </a:path>
              </a:pathLst>
            </a:custGeom>
            <a:solidFill>
              <a:srgbClr val="7C4C40"/>
            </a:solidFill>
            <a:ln w="4752" cap="flat">
              <a:noFill/>
              <a:prstDash val="solid"/>
              <a:miter/>
            </a:ln>
          </p:spPr>
          <p:txBody>
            <a:bodyPr rtlCol="0" anchor="ctr"/>
            <a:lstStyle/>
            <a:p>
              <a:endParaRPr lang="en-NL"/>
            </a:p>
          </p:txBody>
        </p:sp>
        <p:sp>
          <p:nvSpPr>
            <p:cNvPr id="44" name="Vrije vorm: vorm 43">
              <a:extLst>
                <a:ext uri="{FF2B5EF4-FFF2-40B4-BE49-F238E27FC236}">
                  <a16:creationId xmlns:a16="http://schemas.microsoft.com/office/drawing/2014/main" id="{41223F17-69EA-A26A-0144-F4C3C2407357}"/>
                </a:ext>
              </a:extLst>
            </p:cNvPr>
            <p:cNvSpPr/>
            <p:nvPr/>
          </p:nvSpPr>
          <p:spPr>
            <a:xfrm flipV="1">
              <a:off x="9983051" y="9756886"/>
              <a:ext cx="162809" cy="54271"/>
            </a:xfrm>
            <a:custGeom>
              <a:avLst/>
              <a:gdLst>
                <a:gd name="connsiteX0" fmla="*/ 39 w 162809"/>
                <a:gd name="connsiteY0" fmla="*/ 235 h 54271"/>
                <a:gd name="connsiteX1" fmla="*/ 162849 w 162809"/>
                <a:gd name="connsiteY1" fmla="*/ 235 h 54271"/>
                <a:gd name="connsiteX2" fmla="*/ 162849 w 162809"/>
                <a:gd name="connsiteY2" fmla="*/ 54506 h 54271"/>
                <a:gd name="connsiteX3" fmla="*/ 39 w 162809"/>
                <a:gd name="connsiteY3" fmla="*/ 54506 h 54271"/>
              </a:gdLst>
              <a:ahLst/>
              <a:cxnLst>
                <a:cxn ang="0">
                  <a:pos x="connsiteX0" y="connsiteY0"/>
                </a:cxn>
                <a:cxn ang="0">
                  <a:pos x="connsiteX1" y="connsiteY1"/>
                </a:cxn>
                <a:cxn ang="0">
                  <a:pos x="connsiteX2" y="connsiteY2"/>
                </a:cxn>
                <a:cxn ang="0">
                  <a:pos x="connsiteX3" y="connsiteY3"/>
                </a:cxn>
              </a:cxnLst>
              <a:rect l="l" t="t" r="r" b="b"/>
              <a:pathLst>
                <a:path w="162809" h="54271">
                  <a:moveTo>
                    <a:pt x="39" y="235"/>
                  </a:moveTo>
                  <a:lnTo>
                    <a:pt x="162849" y="235"/>
                  </a:lnTo>
                  <a:lnTo>
                    <a:pt x="162849" y="54506"/>
                  </a:lnTo>
                  <a:lnTo>
                    <a:pt x="39" y="54506"/>
                  </a:lnTo>
                  <a:close/>
                </a:path>
              </a:pathLst>
            </a:custGeom>
            <a:solidFill>
              <a:srgbClr val="D08A70"/>
            </a:solidFill>
            <a:ln w="4752" cap="flat">
              <a:noFill/>
              <a:prstDash val="solid"/>
              <a:miter/>
            </a:ln>
          </p:spPr>
          <p:txBody>
            <a:bodyPr rtlCol="0" anchor="ctr"/>
            <a:lstStyle/>
            <a:p>
              <a:endParaRPr lang="en-NL"/>
            </a:p>
          </p:txBody>
        </p:sp>
        <p:sp>
          <p:nvSpPr>
            <p:cNvPr id="45" name="Vrije vorm: vorm 44">
              <a:extLst>
                <a:ext uri="{FF2B5EF4-FFF2-40B4-BE49-F238E27FC236}">
                  <a16:creationId xmlns:a16="http://schemas.microsoft.com/office/drawing/2014/main" id="{27E59A26-3E50-0560-EC8A-E6516335DEB5}"/>
                </a:ext>
              </a:extLst>
            </p:cNvPr>
            <p:cNvSpPr/>
            <p:nvPr/>
          </p:nvSpPr>
          <p:spPr>
            <a:xfrm flipV="1">
              <a:off x="10163966" y="9756886"/>
              <a:ext cx="144720" cy="54271"/>
            </a:xfrm>
            <a:custGeom>
              <a:avLst/>
              <a:gdLst>
                <a:gd name="connsiteX0" fmla="*/ 45 w 144720"/>
                <a:gd name="connsiteY0" fmla="*/ 235 h 54271"/>
                <a:gd name="connsiteX1" fmla="*/ 144765 w 144720"/>
                <a:gd name="connsiteY1" fmla="*/ 235 h 54271"/>
                <a:gd name="connsiteX2" fmla="*/ 144765 w 144720"/>
                <a:gd name="connsiteY2" fmla="*/ 54506 h 54271"/>
                <a:gd name="connsiteX3" fmla="*/ 45 w 144720"/>
                <a:gd name="connsiteY3" fmla="*/ 54506 h 54271"/>
              </a:gdLst>
              <a:ahLst/>
              <a:cxnLst>
                <a:cxn ang="0">
                  <a:pos x="connsiteX0" y="connsiteY0"/>
                </a:cxn>
                <a:cxn ang="0">
                  <a:pos x="connsiteX1" y="connsiteY1"/>
                </a:cxn>
                <a:cxn ang="0">
                  <a:pos x="connsiteX2" y="connsiteY2"/>
                </a:cxn>
                <a:cxn ang="0">
                  <a:pos x="connsiteX3" y="connsiteY3"/>
                </a:cxn>
              </a:cxnLst>
              <a:rect l="l" t="t" r="r" b="b"/>
              <a:pathLst>
                <a:path w="144720" h="54271">
                  <a:moveTo>
                    <a:pt x="45" y="235"/>
                  </a:moveTo>
                  <a:lnTo>
                    <a:pt x="144765" y="235"/>
                  </a:lnTo>
                  <a:lnTo>
                    <a:pt x="144765" y="54506"/>
                  </a:lnTo>
                  <a:lnTo>
                    <a:pt x="45" y="54506"/>
                  </a:lnTo>
                  <a:close/>
                </a:path>
              </a:pathLst>
            </a:custGeom>
            <a:solidFill>
              <a:srgbClr val="D08A70"/>
            </a:solidFill>
            <a:ln w="4752" cap="flat">
              <a:noFill/>
              <a:prstDash val="solid"/>
              <a:miter/>
            </a:ln>
          </p:spPr>
          <p:txBody>
            <a:bodyPr rtlCol="0" anchor="ctr"/>
            <a:lstStyle/>
            <a:p>
              <a:endParaRPr lang="en-NL"/>
            </a:p>
          </p:txBody>
        </p:sp>
        <p:sp>
          <p:nvSpPr>
            <p:cNvPr id="46" name="Vrije vorm: vorm 45">
              <a:extLst>
                <a:ext uri="{FF2B5EF4-FFF2-40B4-BE49-F238E27FC236}">
                  <a16:creationId xmlns:a16="http://schemas.microsoft.com/office/drawing/2014/main" id="{30CDA20B-891C-2109-B626-A7F8628BE306}"/>
                </a:ext>
              </a:extLst>
            </p:cNvPr>
            <p:cNvSpPr/>
            <p:nvPr/>
          </p:nvSpPr>
          <p:spPr>
            <a:xfrm flipV="1">
              <a:off x="9983048" y="9684577"/>
              <a:ext cx="99494" cy="54271"/>
            </a:xfrm>
            <a:custGeom>
              <a:avLst/>
              <a:gdLst>
                <a:gd name="connsiteX0" fmla="*/ 42 w 99494"/>
                <a:gd name="connsiteY0" fmla="*/ 233 h 54271"/>
                <a:gd name="connsiteX1" fmla="*/ 99536 w 99494"/>
                <a:gd name="connsiteY1" fmla="*/ 233 h 54271"/>
                <a:gd name="connsiteX2" fmla="*/ 99536 w 99494"/>
                <a:gd name="connsiteY2" fmla="*/ 54504 h 54271"/>
                <a:gd name="connsiteX3" fmla="*/ 42 w 99494"/>
                <a:gd name="connsiteY3" fmla="*/ 54504 h 54271"/>
              </a:gdLst>
              <a:ahLst/>
              <a:cxnLst>
                <a:cxn ang="0">
                  <a:pos x="connsiteX0" y="connsiteY0"/>
                </a:cxn>
                <a:cxn ang="0">
                  <a:pos x="connsiteX1" y="connsiteY1"/>
                </a:cxn>
                <a:cxn ang="0">
                  <a:pos x="connsiteX2" y="connsiteY2"/>
                </a:cxn>
                <a:cxn ang="0">
                  <a:pos x="connsiteX3" y="connsiteY3"/>
                </a:cxn>
              </a:cxnLst>
              <a:rect l="l" t="t" r="r" b="b"/>
              <a:pathLst>
                <a:path w="99494" h="54271">
                  <a:moveTo>
                    <a:pt x="42" y="233"/>
                  </a:moveTo>
                  <a:lnTo>
                    <a:pt x="99536" y="233"/>
                  </a:lnTo>
                  <a:lnTo>
                    <a:pt x="99536" y="54504"/>
                  </a:lnTo>
                  <a:lnTo>
                    <a:pt x="42" y="54504"/>
                  </a:lnTo>
                  <a:close/>
                </a:path>
              </a:pathLst>
            </a:custGeom>
            <a:solidFill>
              <a:srgbClr val="D08A70"/>
            </a:solidFill>
            <a:ln w="4752" cap="flat">
              <a:noFill/>
              <a:prstDash val="solid"/>
              <a:miter/>
            </a:ln>
          </p:spPr>
          <p:txBody>
            <a:bodyPr rtlCol="0" anchor="ctr"/>
            <a:lstStyle/>
            <a:p>
              <a:endParaRPr lang="en-NL"/>
            </a:p>
          </p:txBody>
        </p:sp>
        <p:sp>
          <p:nvSpPr>
            <p:cNvPr id="47" name="Vrije vorm: vorm 46">
              <a:extLst>
                <a:ext uri="{FF2B5EF4-FFF2-40B4-BE49-F238E27FC236}">
                  <a16:creationId xmlns:a16="http://schemas.microsoft.com/office/drawing/2014/main" id="{799D1416-90B6-B28E-CB19-9CBC3BF71B4A}"/>
                </a:ext>
              </a:extLst>
            </p:cNvPr>
            <p:cNvSpPr/>
            <p:nvPr/>
          </p:nvSpPr>
          <p:spPr>
            <a:xfrm flipV="1">
              <a:off x="9983048" y="9612267"/>
              <a:ext cx="45224" cy="54272"/>
            </a:xfrm>
            <a:custGeom>
              <a:avLst/>
              <a:gdLst>
                <a:gd name="connsiteX0" fmla="*/ 44 w 45224"/>
                <a:gd name="connsiteY0" fmla="*/ 230 h 54272"/>
                <a:gd name="connsiteX1" fmla="*/ 45269 w 45224"/>
                <a:gd name="connsiteY1" fmla="*/ 230 h 54272"/>
                <a:gd name="connsiteX2" fmla="*/ 45269 w 45224"/>
                <a:gd name="connsiteY2" fmla="*/ 54503 h 54272"/>
                <a:gd name="connsiteX3" fmla="*/ 44 w 45224"/>
                <a:gd name="connsiteY3" fmla="*/ 54503 h 54272"/>
              </a:gdLst>
              <a:ahLst/>
              <a:cxnLst>
                <a:cxn ang="0">
                  <a:pos x="connsiteX0" y="connsiteY0"/>
                </a:cxn>
                <a:cxn ang="0">
                  <a:pos x="connsiteX1" y="connsiteY1"/>
                </a:cxn>
                <a:cxn ang="0">
                  <a:pos x="connsiteX2" y="connsiteY2"/>
                </a:cxn>
                <a:cxn ang="0">
                  <a:pos x="connsiteX3" y="connsiteY3"/>
                </a:cxn>
              </a:cxnLst>
              <a:rect l="l" t="t" r="r" b="b"/>
              <a:pathLst>
                <a:path w="45224" h="54272">
                  <a:moveTo>
                    <a:pt x="44" y="230"/>
                  </a:moveTo>
                  <a:lnTo>
                    <a:pt x="45269" y="230"/>
                  </a:lnTo>
                  <a:lnTo>
                    <a:pt x="45269" y="54503"/>
                  </a:lnTo>
                  <a:lnTo>
                    <a:pt x="44" y="54503"/>
                  </a:lnTo>
                  <a:close/>
                </a:path>
              </a:pathLst>
            </a:custGeom>
            <a:solidFill>
              <a:srgbClr val="D08A70"/>
            </a:solidFill>
            <a:ln w="4752" cap="flat">
              <a:noFill/>
              <a:prstDash val="solid"/>
              <a:miter/>
            </a:ln>
          </p:spPr>
          <p:txBody>
            <a:bodyPr rtlCol="0" anchor="ctr"/>
            <a:lstStyle/>
            <a:p>
              <a:endParaRPr lang="en-NL"/>
            </a:p>
          </p:txBody>
        </p:sp>
        <p:sp>
          <p:nvSpPr>
            <p:cNvPr id="48" name="Vrije vorm: vorm 47">
              <a:extLst>
                <a:ext uri="{FF2B5EF4-FFF2-40B4-BE49-F238E27FC236}">
                  <a16:creationId xmlns:a16="http://schemas.microsoft.com/office/drawing/2014/main" id="{C6D0A362-81A4-D08D-4BD9-99D4F476D6A9}"/>
                </a:ext>
              </a:extLst>
            </p:cNvPr>
            <p:cNvSpPr/>
            <p:nvPr/>
          </p:nvSpPr>
          <p:spPr>
            <a:xfrm flipV="1">
              <a:off x="10245386" y="8708385"/>
              <a:ext cx="316574" cy="235177"/>
            </a:xfrm>
            <a:custGeom>
              <a:avLst/>
              <a:gdLst>
                <a:gd name="connsiteX0" fmla="*/ 316616 w 316574"/>
                <a:gd name="connsiteY0" fmla="*/ 197 h 235177"/>
                <a:gd name="connsiteX1" fmla="*/ 41 w 316574"/>
                <a:gd name="connsiteY1" fmla="*/ 197 h 235177"/>
                <a:gd name="connsiteX2" fmla="*/ 41 w 316574"/>
                <a:gd name="connsiteY2" fmla="*/ 235374 h 235177"/>
                <a:gd name="connsiteX3" fmla="*/ 316616 w 316574"/>
                <a:gd name="connsiteY3" fmla="*/ 235374 h 235177"/>
              </a:gdLst>
              <a:ahLst/>
              <a:cxnLst>
                <a:cxn ang="0">
                  <a:pos x="connsiteX0" y="connsiteY0"/>
                </a:cxn>
                <a:cxn ang="0">
                  <a:pos x="connsiteX1" y="connsiteY1"/>
                </a:cxn>
                <a:cxn ang="0">
                  <a:pos x="connsiteX2" y="connsiteY2"/>
                </a:cxn>
                <a:cxn ang="0">
                  <a:pos x="connsiteX3" y="connsiteY3"/>
                </a:cxn>
              </a:cxnLst>
              <a:rect l="l" t="t" r="r" b="b"/>
              <a:pathLst>
                <a:path w="316574" h="235177">
                  <a:moveTo>
                    <a:pt x="316616" y="197"/>
                  </a:moveTo>
                  <a:lnTo>
                    <a:pt x="41" y="197"/>
                  </a:lnTo>
                  <a:lnTo>
                    <a:pt x="41" y="235374"/>
                  </a:lnTo>
                  <a:lnTo>
                    <a:pt x="316616" y="235374"/>
                  </a:lnTo>
                  <a:close/>
                </a:path>
              </a:pathLst>
            </a:custGeom>
            <a:solidFill>
              <a:srgbClr val="51C4DE"/>
            </a:solidFill>
            <a:ln w="4752" cap="flat">
              <a:noFill/>
              <a:prstDash val="solid"/>
              <a:miter/>
            </a:ln>
          </p:spPr>
          <p:txBody>
            <a:bodyPr rtlCol="0" anchor="ctr"/>
            <a:lstStyle/>
            <a:p>
              <a:endParaRPr lang="en-NL"/>
            </a:p>
          </p:txBody>
        </p:sp>
        <p:sp>
          <p:nvSpPr>
            <p:cNvPr id="49" name="Vrije vorm: vorm 48">
              <a:extLst>
                <a:ext uri="{FF2B5EF4-FFF2-40B4-BE49-F238E27FC236}">
                  <a16:creationId xmlns:a16="http://schemas.microsoft.com/office/drawing/2014/main" id="{3535B856-E506-3A6C-751B-3F72234F1126}"/>
                </a:ext>
              </a:extLst>
            </p:cNvPr>
            <p:cNvSpPr/>
            <p:nvPr/>
          </p:nvSpPr>
          <p:spPr>
            <a:xfrm flipV="1">
              <a:off x="10607220" y="8708359"/>
              <a:ext cx="316575" cy="244221"/>
            </a:xfrm>
            <a:custGeom>
              <a:avLst/>
              <a:gdLst>
                <a:gd name="connsiteX0" fmla="*/ 316626 w 316575"/>
                <a:gd name="connsiteY0" fmla="*/ 196 h 244221"/>
                <a:gd name="connsiteX1" fmla="*/ 51 w 316575"/>
                <a:gd name="connsiteY1" fmla="*/ 196 h 244221"/>
                <a:gd name="connsiteX2" fmla="*/ 51 w 316575"/>
                <a:gd name="connsiteY2" fmla="*/ 244418 h 244221"/>
                <a:gd name="connsiteX3" fmla="*/ 316626 w 316575"/>
                <a:gd name="connsiteY3" fmla="*/ 244418 h 244221"/>
              </a:gdLst>
              <a:ahLst/>
              <a:cxnLst>
                <a:cxn ang="0">
                  <a:pos x="connsiteX0" y="connsiteY0"/>
                </a:cxn>
                <a:cxn ang="0">
                  <a:pos x="connsiteX1" y="connsiteY1"/>
                </a:cxn>
                <a:cxn ang="0">
                  <a:pos x="connsiteX2" y="connsiteY2"/>
                </a:cxn>
                <a:cxn ang="0">
                  <a:pos x="connsiteX3" y="connsiteY3"/>
                </a:cxn>
              </a:cxnLst>
              <a:rect l="l" t="t" r="r" b="b"/>
              <a:pathLst>
                <a:path w="316575" h="244221">
                  <a:moveTo>
                    <a:pt x="316626" y="196"/>
                  </a:moveTo>
                  <a:lnTo>
                    <a:pt x="51" y="196"/>
                  </a:lnTo>
                  <a:lnTo>
                    <a:pt x="51" y="244418"/>
                  </a:lnTo>
                  <a:lnTo>
                    <a:pt x="316626" y="244418"/>
                  </a:lnTo>
                  <a:close/>
                </a:path>
              </a:pathLst>
            </a:custGeom>
            <a:solidFill>
              <a:srgbClr val="51C4DE"/>
            </a:solidFill>
            <a:ln w="4752" cap="flat">
              <a:noFill/>
              <a:prstDash val="solid"/>
              <a:miter/>
            </a:ln>
          </p:spPr>
          <p:txBody>
            <a:bodyPr rtlCol="0" anchor="ctr"/>
            <a:lstStyle/>
            <a:p>
              <a:endParaRPr lang="en-NL"/>
            </a:p>
          </p:txBody>
        </p:sp>
        <p:sp>
          <p:nvSpPr>
            <p:cNvPr id="50" name="Vrije vorm: vorm 49">
              <a:extLst>
                <a:ext uri="{FF2B5EF4-FFF2-40B4-BE49-F238E27FC236}">
                  <a16:creationId xmlns:a16="http://schemas.microsoft.com/office/drawing/2014/main" id="{2F2A7A17-56D4-15C9-724D-94EBD7A6B4BF}"/>
                </a:ext>
              </a:extLst>
            </p:cNvPr>
            <p:cNvSpPr/>
            <p:nvPr/>
          </p:nvSpPr>
          <p:spPr>
            <a:xfrm flipV="1">
              <a:off x="10607220" y="8988540"/>
              <a:ext cx="316575" cy="443215"/>
            </a:xfrm>
            <a:custGeom>
              <a:avLst/>
              <a:gdLst>
                <a:gd name="connsiteX0" fmla="*/ 316626 w 316575"/>
                <a:gd name="connsiteY0" fmla="*/ 196 h 443215"/>
                <a:gd name="connsiteX1" fmla="*/ 51 w 316575"/>
                <a:gd name="connsiteY1" fmla="*/ 196 h 443215"/>
                <a:gd name="connsiteX2" fmla="*/ 51 w 316575"/>
                <a:gd name="connsiteY2" fmla="*/ 443412 h 443215"/>
                <a:gd name="connsiteX3" fmla="*/ 316626 w 316575"/>
                <a:gd name="connsiteY3" fmla="*/ 443412 h 443215"/>
              </a:gdLst>
              <a:ahLst/>
              <a:cxnLst>
                <a:cxn ang="0">
                  <a:pos x="connsiteX0" y="connsiteY0"/>
                </a:cxn>
                <a:cxn ang="0">
                  <a:pos x="connsiteX1" y="connsiteY1"/>
                </a:cxn>
                <a:cxn ang="0">
                  <a:pos x="connsiteX2" y="connsiteY2"/>
                </a:cxn>
                <a:cxn ang="0">
                  <a:pos x="connsiteX3" y="connsiteY3"/>
                </a:cxn>
              </a:cxnLst>
              <a:rect l="l" t="t" r="r" b="b"/>
              <a:pathLst>
                <a:path w="316575" h="443215">
                  <a:moveTo>
                    <a:pt x="316626" y="196"/>
                  </a:moveTo>
                  <a:lnTo>
                    <a:pt x="51" y="196"/>
                  </a:lnTo>
                  <a:lnTo>
                    <a:pt x="51" y="443412"/>
                  </a:lnTo>
                  <a:lnTo>
                    <a:pt x="316626" y="443412"/>
                  </a:lnTo>
                  <a:close/>
                </a:path>
              </a:pathLst>
            </a:custGeom>
            <a:solidFill>
              <a:srgbClr val="51C4DE"/>
            </a:solidFill>
            <a:ln w="4752" cap="flat">
              <a:noFill/>
              <a:prstDash val="solid"/>
              <a:miter/>
            </a:ln>
          </p:spPr>
          <p:txBody>
            <a:bodyPr rtlCol="0" anchor="ctr"/>
            <a:lstStyle/>
            <a:p>
              <a:endParaRPr lang="en-NL"/>
            </a:p>
          </p:txBody>
        </p:sp>
        <p:sp>
          <p:nvSpPr>
            <p:cNvPr id="51" name="Vrije vorm: vorm 50">
              <a:extLst>
                <a:ext uri="{FF2B5EF4-FFF2-40B4-BE49-F238E27FC236}">
                  <a16:creationId xmlns:a16="http://schemas.microsoft.com/office/drawing/2014/main" id="{3B5A4622-7ADE-A0DF-4F1B-51CA91387F06}"/>
                </a:ext>
              </a:extLst>
            </p:cNvPr>
            <p:cNvSpPr/>
            <p:nvPr/>
          </p:nvSpPr>
          <p:spPr>
            <a:xfrm flipV="1">
              <a:off x="10245386" y="8988520"/>
              <a:ext cx="316574" cy="452261"/>
            </a:xfrm>
            <a:custGeom>
              <a:avLst/>
              <a:gdLst>
                <a:gd name="connsiteX0" fmla="*/ 316616 w 316574"/>
                <a:gd name="connsiteY0" fmla="*/ 196 h 452261"/>
                <a:gd name="connsiteX1" fmla="*/ 41 w 316574"/>
                <a:gd name="connsiteY1" fmla="*/ 196 h 452261"/>
                <a:gd name="connsiteX2" fmla="*/ 41 w 316574"/>
                <a:gd name="connsiteY2" fmla="*/ 452457 h 452261"/>
                <a:gd name="connsiteX3" fmla="*/ 316616 w 316574"/>
                <a:gd name="connsiteY3" fmla="*/ 452457 h 452261"/>
              </a:gdLst>
              <a:ahLst/>
              <a:cxnLst>
                <a:cxn ang="0">
                  <a:pos x="connsiteX0" y="connsiteY0"/>
                </a:cxn>
                <a:cxn ang="0">
                  <a:pos x="connsiteX1" y="connsiteY1"/>
                </a:cxn>
                <a:cxn ang="0">
                  <a:pos x="connsiteX2" y="connsiteY2"/>
                </a:cxn>
                <a:cxn ang="0">
                  <a:pos x="connsiteX3" y="connsiteY3"/>
                </a:cxn>
              </a:cxnLst>
              <a:rect l="l" t="t" r="r" b="b"/>
              <a:pathLst>
                <a:path w="316574" h="452261">
                  <a:moveTo>
                    <a:pt x="316616" y="196"/>
                  </a:moveTo>
                  <a:lnTo>
                    <a:pt x="41" y="196"/>
                  </a:lnTo>
                  <a:lnTo>
                    <a:pt x="41" y="452457"/>
                  </a:lnTo>
                  <a:lnTo>
                    <a:pt x="316616" y="452457"/>
                  </a:lnTo>
                  <a:close/>
                </a:path>
              </a:pathLst>
            </a:custGeom>
            <a:solidFill>
              <a:srgbClr val="51C4DE"/>
            </a:solidFill>
            <a:ln w="4752" cap="flat">
              <a:noFill/>
              <a:prstDash val="solid"/>
              <a:miter/>
            </a:ln>
          </p:spPr>
          <p:txBody>
            <a:bodyPr rtlCol="0" anchor="ctr"/>
            <a:lstStyle/>
            <a:p>
              <a:endParaRPr lang="en-NL"/>
            </a:p>
          </p:txBody>
        </p:sp>
        <p:sp>
          <p:nvSpPr>
            <p:cNvPr id="52" name="Vrije vorm: vorm 51">
              <a:extLst>
                <a:ext uri="{FF2B5EF4-FFF2-40B4-BE49-F238E27FC236}">
                  <a16:creationId xmlns:a16="http://schemas.microsoft.com/office/drawing/2014/main" id="{CAE3BE12-BDA6-6E14-0D9C-3DA1A2E6FAB2}"/>
                </a:ext>
              </a:extLst>
            </p:cNvPr>
            <p:cNvSpPr/>
            <p:nvPr/>
          </p:nvSpPr>
          <p:spPr>
            <a:xfrm flipV="1">
              <a:off x="11458092" y="6356924"/>
              <a:ext cx="1700456" cy="1094469"/>
            </a:xfrm>
            <a:custGeom>
              <a:avLst/>
              <a:gdLst>
                <a:gd name="connsiteX0" fmla="*/ 20 w 1700456"/>
                <a:gd name="connsiteY0" fmla="*/ 1094563 h 1094469"/>
                <a:gd name="connsiteX1" fmla="*/ 1700477 w 1700456"/>
                <a:gd name="connsiteY1" fmla="*/ 93763 h 1094469"/>
                <a:gd name="connsiteX2" fmla="*/ 1641160 w 1700456"/>
                <a:gd name="connsiteY2" fmla="*/ 93 h 1094469"/>
                <a:gd name="connsiteX3" fmla="*/ 20 w 1700456"/>
                <a:gd name="connsiteY3" fmla="*/ 962005 h 1094469"/>
              </a:gdLst>
              <a:ahLst/>
              <a:cxnLst>
                <a:cxn ang="0">
                  <a:pos x="connsiteX0" y="connsiteY0"/>
                </a:cxn>
                <a:cxn ang="0">
                  <a:pos x="connsiteX1" y="connsiteY1"/>
                </a:cxn>
                <a:cxn ang="0">
                  <a:pos x="connsiteX2" y="connsiteY2"/>
                </a:cxn>
                <a:cxn ang="0">
                  <a:pos x="connsiteX3" y="connsiteY3"/>
                </a:cxn>
              </a:cxnLst>
              <a:rect l="l" t="t" r="r" b="b"/>
              <a:pathLst>
                <a:path w="1700456" h="1094469">
                  <a:moveTo>
                    <a:pt x="20" y="1094563"/>
                  </a:moveTo>
                  <a:lnTo>
                    <a:pt x="1700477" y="93763"/>
                  </a:lnTo>
                  <a:lnTo>
                    <a:pt x="1641160" y="93"/>
                  </a:lnTo>
                  <a:lnTo>
                    <a:pt x="20" y="962005"/>
                  </a:lnTo>
                  <a:close/>
                </a:path>
              </a:pathLst>
            </a:custGeom>
            <a:solidFill>
              <a:srgbClr val="9A9A9A"/>
            </a:solidFill>
            <a:ln w="4752" cap="flat">
              <a:noFill/>
              <a:prstDash val="solid"/>
              <a:miter/>
            </a:ln>
          </p:spPr>
          <p:txBody>
            <a:bodyPr rtlCol="0" anchor="ctr"/>
            <a:lstStyle/>
            <a:p>
              <a:endParaRPr lang="en-NL"/>
            </a:p>
          </p:txBody>
        </p:sp>
        <p:sp>
          <p:nvSpPr>
            <p:cNvPr id="53" name="Vrije vorm: vorm 52">
              <a:extLst>
                <a:ext uri="{FF2B5EF4-FFF2-40B4-BE49-F238E27FC236}">
                  <a16:creationId xmlns:a16="http://schemas.microsoft.com/office/drawing/2014/main" id="{7495E994-C210-1FED-4E58-E730717FFDDF}"/>
                </a:ext>
              </a:extLst>
            </p:cNvPr>
            <p:cNvSpPr/>
            <p:nvPr/>
          </p:nvSpPr>
          <p:spPr>
            <a:xfrm flipV="1">
              <a:off x="10372029" y="7533292"/>
              <a:ext cx="316574" cy="235176"/>
            </a:xfrm>
            <a:custGeom>
              <a:avLst/>
              <a:gdLst>
                <a:gd name="connsiteX0" fmla="*/ 316619 w 316574"/>
                <a:gd name="connsiteY0" fmla="*/ 162 h 235176"/>
                <a:gd name="connsiteX1" fmla="*/ 44 w 316574"/>
                <a:gd name="connsiteY1" fmla="*/ 162 h 235176"/>
                <a:gd name="connsiteX2" fmla="*/ 44 w 316574"/>
                <a:gd name="connsiteY2" fmla="*/ 235339 h 235176"/>
                <a:gd name="connsiteX3" fmla="*/ 316619 w 316574"/>
                <a:gd name="connsiteY3" fmla="*/ 235339 h 235176"/>
              </a:gdLst>
              <a:ahLst/>
              <a:cxnLst>
                <a:cxn ang="0">
                  <a:pos x="connsiteX0" y="connsiteY0"/>
                </a:cxn>
                <a:cxn ang="0">
                  <a:pos x="connsiteX1" y="connsiteY1"/>
                </a:cxn>
                <a:cxn ang="0">
                  <a:pos x="connsiteX2" y="connsiteY2"/>
                </a:cxn>
                <a:cxn ang="0">
                  <a:pos x="connsiteX3" y="connsiteY3"/>
                </a:cxn>
              </a:cxnLst>
              <a:rect l="l" t="t" r="r" b="b"/>
              <a:pathLst>
                <a:path w="316574" h="235176">
                  <a:moveTo>
                    <a:pt x="316619" y="162"/>
                  </a:moveTo>
                  <a:lnTo>
                    <a:pt x="44" y="162"/>
                  </a:lnTo>
                  <a:lnTo>
                    <a:pt x="44" y="235339"/>
                  </a:lnTo>
                  <a:lnTo>
                    <a:pt x="316619" y="235339"/>
                  </a:lnTo>
                  <a:close/>
                </a:path>
              </a:pathLst>
            </a:custGeom>
            <a:solidFill>
              <a:srgbClr val="000000"/>
            </a:solidFill>
            <a:ln w="4752" cap="flat">
              <a:noFill/>
              <a:prstDash val="solid"/>
              <a:miter/>
            </a:ln>
          </p:spPr>
          <p:txBody>
            <a:bodyPr rtlCol="0" anchor="ctr"/>
            <a:lstStyle/>
            <a:p>
              <a:endParaRPr lang="en-NL"/>
            </a:p>
          </p:txBody>
        </p:sp>
        <p:sp>
          <p:nvSpPr>
            <p:cNvPr id="54" name="Vrije vorm: vorm 53">
              <a:extLst>
                <a:ext uri="{FF2B5EF4-FFF2-40B4-BE49-F238E27FC236}">
                  <a16:creationId xmlns:a16="http://schemas.microsoft.com/office/drawing/2014/main" id="{7A71283A-98DC-E222-C324-7E388238AD45}"/>
                </a:ext>
              </a:extLst>
            </p:cNvPr>
            <p:cNvSpPr/>
            <p:nvPr/>
          </p:nvSpPr>
          <p:spPr>
            <a:xfrm flipV="1">
              <a:off x="10724817" y="7524254"/>
              <a:ext cx="316574" cy="244222"/>
            </a:xfrm>
            <a:custGeom>
              <a:avLst/>
              <a:gdLst>
                <a:gd name="connsiteX0" fmla="*/ 316629 w 316574"/>
                <a:gd name="connsiteY0" fmla="*/ 162 h 244222"/>
                <a:gd name="connsiteX1" fmla="*/ 55 w 316574"/>
                <a:gd name="connsiteY1" fmla="*/ 162 h 244222"/>
                <a:gd name="connsiteX2" fmla="*/ 55 w 316574"/>
                <a:gd name="connsiteY2" fmla="*/ 244384 h 244222"/>
                <a:gd name="connsiteX3" fmla="*/ 316629 w 316574"/>
                <a:gd name="connsiteY3" fmla="*/ 244384 h 244222"/>
              </a:gdLst>
              <a:ahLst/>
              <a:cxnLst>
                <a:cxn ang="0">
                  <a:pos x="connsiteX0" y="connsiteY0"/>
                </a:cxn>
                <a:cxn ang="0">
                  <a:pos x="connsiteX1" y="connsiteY1"/>
                </a:cxn>
                <a:cxn ang="0">
                  <a:pos x="connsiteX2" y="connsiteY2"/>
                </a:cxn>
                <a:cxn ang="0">
                  <a:pos x="connsiteX3" y="connsiteY3"/>
                </a:cxn>
              </a:cxnLst>
              <a:rect l="l" t="t" r="r" b="b"/>
              <a:pathLst>
                <a:path w="316574" h="244222">
                  <a:moveTo>
                    <a:pt x="316629" y="162"/>
                  </a:moveTo>
                  <a:lnTo>
                    <a:pt x="55" y="162"/>
                  </a:lnTo>
                  <a:lnTo>
                    <a:pt x="55" y="244384"/>
                  </a:lnTo>
                  <a:lnTo>
                    <a:pt x="316629" y="244384"/>
                  </a:lnTo>
                  <a:close/>
                </a:path>
              </a:pathLst>
            </a:custGeom>
            <a:solidFill>
              <a:srgbClr val="51C4DE"/>
            </a:solidFill>
            <a:ln w="4752" cap="flat">
              <a:noFill/>
              <a:prstDash val="solid"/>
              <a:miter/>
            </a:ln>
          </p:spPr>
          <p:txBody>
            <a:bodyPr rtlCol="0" anchor="ctr"/>
            <a:lstStyle/>
            <a:p>
              <a:endParaRPr lang="en-NL"/>
            </a:p>
          </p:txBody>
        </p:sp>
        <p:sp>
          <p:nvSpPr>
            <p:cNvPr id="55" name="Vrije vorm: vorm 54">
              <a:extLst>
                <a:ext uri="{FF2B5EF4-FFF2-40B4-BE49-F238E27FC236}">
                  <a16:creationId xmlns:a16="http://schemas.microsoft.com/office/drawing/2014/main" id="{14FCA109-34A4-6589-EA19-074852B32502}"/>
                </a:ext>
              </a:extLst>
            </p:cNvPr>
            <p:cNvSpPr/>
            <p:nvPr/>
          </p:nvSpPr>
          <p:spPr>
            <a:xfrm flipV="1">
              <a:off x="10724817" y="7804395"/>
              <a:ext cx="316574" cy="452262"/>
            </a:xfrm>
            <a:custGeom>
              <a:avLst/>
              <a:gdLst>
                <a:gd name="connsiteX0" fmla="*/ 316629 w 316574"/>
                <a:gd name="connsiteY0" fmla="*/ 162 h 452262"/>
                <a:gd name="connsiteX1" fmla="*/ 55 w 316574"/>
                <a:gd name="connsiteY1" fmla="*/ 162 h 452262"/>
                <a:gd name="connsiteX2" fmla="*/ 55 w 316574"/>
                <a:gd name="connsiteY2" fmla="*/ 452424 h 452262"/>
                <a:gd name="connsiteX3" fmla="*/ 316629 w 316574"/>
                <a:gd name="connsiteY3" fmla="*/ 452424 h 452262"/>
              </a:gdLst>
              <a:ahLst/>
              <a:cxnLst>
                <a:cxn ang="0">
                  <a:pos x="connsiteX0" y="connsiteY0"/>
                </a:cxn>
                <a:cxn ang="0">
                  <a:pos x="connsiteX1" y="connsiteY1"/>
                </a:cxn>
                <a:cxn ang="0">
                  <a:pos x="connsiteX2" y="connsiteY2"/>
                </a:cxn>
                <a:cxn ang="0">
                  <a:pos x="connsiteX3" y="connsiteY3"/>
                </a:cxn>
              </a:cxnLst>
              <a:rect l="l" t="t" r="r" b="b"/>
              <a:pathLst>
                <a:path w="316574" h="452262">
                  <a:moveTo>
                    <a:pt x="316629" y="162"/>
                  </a:moveTo>
                  <a:lnTo>
                    <a:pt x="55" y="162"/>
                  </a:lnTo>
                  <a:lnTo>
                    <a:pt x="55" y="452424"/>
                  </a:lnTo>
                  <a:lnTo>
                    <a:pt x="316629" y="452424"/>
                  </a:lnTo>
                  <a:close/>
                </a:path>
              </a:pathLst>
            </a:custGeom>
            <a:solidFill>
              <a:srgbClr val="51C4DE"/>
            </a:solidFill>
            <a:ln w="4752" cap="flat">
              <a:noFill/>
              <a:prstDash val="solid"/>
              <a:miter/>
            </a:ln>
          </p:spPr>
          <p:txBody>
            <a:bodyPr rtlCol="0" anchor="ctr"/>
            <a:lstStyle/>
            <a:p>
              <a:endParaRPr lang="en-NL"/>
            </a:p>
          </p:txBody>
        </p:sp>
        <p:sp>
          <p:nvSpPr>
            <p:cNvPr id="56" name="Vrije vorm: vorm 55">
              <a:extLst>
                <a:ext uri="{FF2B5EF4-FFF2-40B4-BE49-F238E27FC236}">
                  <a16:creationId xmlns:a16="http://schemas.microsoft.com/office/drawing/2014/main" id="{3117C6A8-0738-E97E-BDB0-4931641BD448}"/>
                </a:ext>
              </a:extLst>
            </p:cNvPr>
            <p:cNvSpPr/>
            <p:nvPr/>
          </p:nvSpPr>
          <p:spPr>
            <a:xfrm flipV="1">
              <a:off x="10372029" y="7804395"/>
              <a:ext cx="316574" cy="452261"/>
            </a:xfrm>
            <a:custGeom>
              <a:avLst/>
              <a:gdLst>
                <a:gd name="connsiteX0" fmla="*/ 316619 w 316574"/>
                <a:gd name="connsiteY0" fmla="*/ 162 h 452261"/>
                <a:gd name="connsiteX1" fmla="*/ 44 w 316574"/>
                <a:gd name="connsiteY1" fmla="*/ 162 h 452261"/>
                <a:gd name="connsiteX2" fmla="*/ 44 w 316574"/>
                <a:gd name="connsiteY2" fmla="*/ 452423 h 452261"/>
                <a:gd name="connsiteX3" fmla="*/ 316619 w 316574"/>
                <a:gd name="connsiteY3" fmla="*/ 452423 h 452261"/>
              </a:gdLst>
              <a:ahLst/>
              <a:cxnLst>
                <a:cxn ang="0">
                  <a:pos x="connsiteX0" y="connsiteY0"/>
                </a:cxn>
                <a:cxn ang="0">
                  <a:pos x="connsiteX1" y="connsiteY1"/>
                </a:cxn>
                <a:cxn ang="0">
                  <a:pos x="connsiteX2" y="connsiteY2"/>
                </a:cxn>
                <a:cxn ang="0">
                  <a:pos x="connsiteX3" y="connsiteY3"/>
                </a:cxn>
              </a:cxnLst>
              <a:rect l="l" t="t" r="r" b="b"/>
              <a:pathLst>
                <a:path w="316574" h="452261">
                  <a:moveTo>
                    <a:pt x="316619" y="162"/>
                  </a:moveTo>
                  <a:lnTo>
                    <a:pt x="44" y="162"/>
                  </a:lnTo>
                  <a:lnTo>
                    <a:pt x="44" y="452423"/>
                  </a:lnTo>
                  <a:lnTo>
                    <a:pt x="316619" y="452423"/>
                  </a:lnTo>
                  <a:close/>
                </a:path>
              </a:pathLst>
            </a:custGeom>
            <a:solidFill>
              <a:srgbClr val="51C4DE"/>
            </a:solidFill>
            <a:ln w="4752" cap="flat">
              <a:noFill/>
              <a:prstDash val="solid"/>
              <a:miter/>
            </a:ln>
          </p:spPr>
          <p:txBody>
            <a:bodyPr rtlCol="0" anchor="ctr"/>
            <a:lstStyle/>
            <a:p>
              <a:endParaRPr lang="en-NL"/>
            </a:p>
          </p:txBody>
        </p:sp>
        <p:sp>
          <p:nvSpPr>
            <p:cNvPr id="57" name="Vrije vorm: vorm 56">
              <a:extLst>
                <a:ext uri="{FF2B5EF4-FFF2-40B4-BE49-F238E27FC236}">
                  <a16:creationId xmlns:a16="http://schemas.microsoft.com/office/drawing/2014/main" id="{36DE582B-B666-8314-9D5C-507C2C0E1E0F}"/>
                </a:ext>
              </a:extLst>
            </p:cNvPr>
            <p:cNvSpPr/>
            <p:nvPr/>
          </p:nvSpPr>
          <p:spPr>
            <a:xfrm flipV="1">
              <a:off x="10471522" y="9756886"/>
              <a:ext cx="99494" cy="54271"/>
            </a:xfrm>
            <a:custGeom>
              <a:avLst/>
              <a:gdLst>
                <a:gd name="connsiteX0" fmla="*/ 18220 w 99494"/>
                <a:gd name="connsiteY0" fmla="*/ 54506 h 54271"/>
                <a:gd name="connsiteX1" fmla="*/ 56 w 99494"/>
                <a:gd name="connsiteY1" fmla="*/ 49374 h 54271"/>
                <a:gd name="connsiteX2" fmla="*/ 56 w 99494"/>
                <a:gd name="connsiteY2" fmla="*/ 49374 h 54271"/>
                <a:gd name="connsiteX3" fmla="*/ 56 w 99494"/>
                <a:gd name="connsiteY3" fmla="*/ 235 h 54271"/>
                <a:gd name="connsiteX4" fmla="*/ 99551 w 99494"/>
                <a:gd name="connsiteY4" fmla="*/ 235 h 54271"/>
                <a:gd name="connsiteX5" fmla="*/ 99551 w 99494"/>
                <a:gd name="connsiteY5" fmla="*/ 5225 h 54271"/>
                <a:gd name="connsiteX6" fmla="*/ 97025 w 99494"/>
                <a:gd name="connsiteY6" fmla="*/ 9678 h 54271"/>
                <a:gd name="connsiteX7" fmla="*/ 97025 w 99494"/>
                <a:gd name="connsiteY7" fmla="*/ 9678 h 54271"/>
                <a:gd name="connsiteX8" fmla="*/ 77891 w 99494"/>
                <a:gd name="connsiteY8" fmla="*/ 52860 h 54271"/>
                <a:gd name="connsiteX9" fmla="*/ 77891 w 99494"/>
                <a:gd name="connsiteY9" fmla="*/ 52860 h 54271"/>
                <a:gd name="connsiteX10" fmla="*/ 75867 w 99494"/>
                <a:gd name="connsiteY10" fmla="*/ 54506 h 54271"/>
                <a:gd name="connsiteX11" fmla="*/ 75867 w 99494"/>
                <a:gd name="connsiteY11" fmla="*/ 54506 h 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494" h="54271">
                  <a:moveTo>
                    <a:pt x="18220" y="54506"/>
                  </a:moveTo>
                  <a:cubicBezTo>
                    <a:pt x="12035" y="52776"/>
                    <a:pt x="5914" y="50949"/>
                    <a:pt x="56" y="49374"/>
                  </a:cubicBezTo>
                  <a:lnTo>
                    <a:pt x="56" y="49374"/>
                  </a:lnTo>
                  <a:lnTo>
                    <a:pt x="56" y="235"/>
                  </a:lnTo>
                  <a:lnTo>
                    <a:pt x="99551" y="235"/>
                  </a:lnTo>
                  <a:lnTo>
                    <a:pt x="99551" y="5225"/>
                  </a:lnTo>
                  <a:cubicBezTo>
                    <a:pt x="98674" y="6743"/>
                    <a:pt x="97790" y="8266"/>
                    <a:pt x="97025" y="9678"/>
                  </a:cubicBezTo>
                  <a:lnTo>
                    <a:pt x="97025" y="9678"/>
                  </a:lnTo>
                  <a:cubicBezTo>
                    <a:pt x="89733" y="23118"/>
                    <a:pt x="88756" y="43027"/>
                    <a:pt x="77891" y="52860"/>
                  </a:cubicBezTo>
                  <a:lnTo>
                    <a:pt x="77891" y="52860"/>
                  </a:lnTo>
                  <a:cubicBezTo>
                    <a:pt x="77239" y="53452"/>
                    <a:pt x="76559" y="53990"/>
                    <a:pt x="75867" y="54506"/>
                  </a:cubicBezTo>
                  <a:lnTo>
                    <a:pt x="75867" y="54506"/>
                  </a:lnTo>
                  <a:close/>
                </a:path>
              </a:pathLst>
            </a:custGeom>
            <a:solidFill>
              <a:srgbClr val="D08A70"/>
            </a:solidFill>
            <a:ln w="4752" cap="flat">
              <a:noFill/>
              <a:prstDash val="solid"/>
              <a:miter/>
            </a:ln>
          </p:spPr>
          <p:txBody>
            <a:bodyPr rtlCol="0" anchor="ctr"/>
            <a:lstStyle/>
            <a:p>
              <a:endParaRPr lang="en-NL"/>
            </a:p>
          </p:txBody>
        </p:sp>
        <p:sp>
          <p:nvSpPr>
            <p:cNvPr id="58" name="Vrije vorm: vorm 57">
              <a:extLst>
                <a:ext uri="{FF2B5EF4-FFF2-40B4-BE49-F238E27FC236}">
                  <a16:creationId xmlns:a16="http://schemas.microsoft.com/office/drawing/2014/main" id="{D62CD359-D194-FB60-AB5C-64F7EBC1C944}"/>
                </a:ext>
              </a:extLst>
            </p:cNvPr>
            <p:cNvSpPr/>
            <p:nvPr/>
          </p:nvSpPr>
          <p:spPr>
            <a:xfrm flipV="1">
              <a:off x="10326793" y="9756886"/>
              <a:ext cx="126631" cy="54271"/>
            </a:xfrm>
            <a:custGeom>
              <a:avLst/>
              <a:gdLst>
                <a:gd name="connsiteX0" fmla="*/ 51 w 126631"/>
                <a:gd name="connsiteY0" fmla="*/ 54506 h 54271"/>
                <a:gd name="connsiteX1" fmla="*/ 51 w 126631"/>
                <a:gd name="connsiteY1" fmla="*/ 235 h 54271"/>
                <a:gd name="connsiteX2" fmla="*/ 126682 w 126631"/>
                <a:gd name="connsiteY2" fmla="*/ 235 h 54271"/>
                <a:gd name="connsiteX3" fmla="*/ 126682 w 126631"/>
                <a:gd name="connsiteY3" fmla="*/ 47519 h 54271"/>
                <a:gd name="connsiteX4" fmla="*/ 119760 w 126631"/>
                <a:gd name="connsiteY4" fmla="*/ 46967 h 54271"/>
                <a:gd name="connsiteX5" fmla="*/ 119760 w 126631"/>
                <a:gd name="connsiteY5" fmla="*/ 46967 h 54271"/>
                <a:gd name="connsiteX6" fmla="*/ 77900 w 126631"/>
                <a:gd name="connsiteY6" fmla="*/ 54506 h 54271"/>
                <a:gd name="connsiteX7" fmla="*/ 77900 w 126631"/>
                <a:gd name="connsiteY7" fmla="*/ 54506 h 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31" h="54271">
                  <a:moveTo>
                    <a:pt x="51" y="54506"/>
                  </a:moveTo>
                  <a:lnTo>
                    <a:pt x="51" y="235"/>
                  </a:lnTo>
                  <a:lnTo>
                    <a:pt x="126682" y="235"/>
                  </a:lnTo>
                  <a:lnTo>
                    <a:pt x="126682" y="47519"/>
                  </a:lnTo>
                  <a:cubicBezTo>
                    <a:pt x="124267" y="47204"/>
                    <a:pt x="121947" y="46999"/>
                    <a:pt x="119760" y="46967"/>
                  </a:cubicBezTo>
                  <a:lnTo>
                    <a:pt x="119760" y="46967"/>
                  </a:lnTo>
                  <a:cubicBezTo>
                    <a:pt x="104440" y="46751"/>
                    <a:pt x="90885" y="50021"/>
                    <a:pt x="77900" y="54506"/>
                  </a:cubicBezTo>
                  <a:lnTo>
                    <a:pt x="77900" y="54506"/>
                  </a:lnTo>
                  <a:close/>
                </a:path>
              </a:pathLst>
            </a:custGeom>
            <a:solidFill>
              <a:srgbClr val="D08A70"/>
            </a:solidFill>
            <a:ln w="4752" cap="flat">
              <a:noFill/>
              <a:prstDash val="solid"/>
              <a:miter/>
            </a:ln>
          </p:spPr>
          <p:txBody>
            <a:bodyPr rtlCol="0" anchor="ctr"/>
            <a:lstStyle/>
            <a:p>
              <a:endParaRPr lang="en-NL"/>
            </a:p>
          </p:txBody>
        </p:sp>
        <p:sp>
          <p:nvSpPr>
            <p:cNvPr id="59" name="Vrije vorm: vorm 58">
              <a:extLst>
                <a:ext uri="{FF2B5EF4-FFF2-40B4-BE49-F238E27FC236}">
                  <a16:creationId xmlns:a16="http://schemas.microsoft.com/office/drawing/2014/main" id="{9C107DBD-FB60-3392-FC5E-F72260EB09A7}"/>
                </a:ext>
              </a:extLst>
            </p:cNvPr>
            <p:cNvSpPr/>
            <p:nvPr/>
          </p:nvSpPr>
          <p:spPr>
            <a:xfrm flipV="1">
              <a:off x="10100647" y="9684578"/>
              <a:ext cx="162810" cy="54271"/>
            </a:xfrm>
            <a:custGeom>
              <a:avLst/>
              <a:gdLst>
                <a:gd name="connsiteX0" fmla="*/ 155027 w 162810"/>
                <a:gd name="connsiteY0" fmla="*/ 54504 h 54271"/>
                <a:gd name="connsiteX1" fmla="*/ 102993 w 162810"/>
                <a:gd name="connsiteY1" fmla="*/ 54504 h 54271"/>
                <a:gd name="connsiteX2" fmla="*/ 102993 w 162810"/>
                <a:gd name="connsiteY2" fmla="*/ 54504 h 54271"/>
                <a:gd name="connsiteX3" fmla="*/ 43 w 162810"/>
                <a:gd name="connsiteY3" fmla="*/ 54504 h 54271"/>
                <a:gd name="connsiteX4" fmla="*/ 43 w 162810"/>
                <a:gd name="connsiteY4" fmla="*/ 233 h 54271"/>
                <a:gd name="connsiteX5" fmla="*/ 162853 w 162810"/>
                <a:gd name="connsiteY5" fmla="*/ 233 h 54271"/>
                <a:gd name="connsiteX6" fmla="*/ 162853 w 162810"/>
                <a:gd name="connsiteY6" fmla="*/ 54504 h 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10" h="54271">
                  <a:moveTo>
                    <a:pt x="155027" y="54504"/>
                  </a:moveTo>
                  <a:cubicBezTo>
                    <a:pt x="139025" y="51588"/>
                    <a:pt x="116700" y="50261"/>
                    <a:pt x="102993" y="54504"/>
                  </a:cubicBezTo>
                  <a:lnTo>
                    <a:pt x="102993" y="54504"/>
                  </a:lnTo>
                  <a:lnTo>
                    <a:pt x="43" y="54504"/>
                  </a:lnTo>
                  <a:lnTo>
                    <a:pt x="43" y="233"/>
                  </a:lnTo>
                  <a:lnTo>
                    <a:pt x="162853" y="233"/>
                  </a:lnTo>
                  <a:lnTo>
                    <a:pt x="162853" y="54504"/>
                  </a:lnTo>
                  <a:close/>
                </a:path>
              </a:pathLst>
            </a:custGeom>
            <a:solidFill>
              <a:srgbClr val="D08A70"/>
            </a:solidFill>
            <a:ln w="4752" cap="flat">
              <a:noFill/>
              <a:prstDash val="solid"/>
              <a:miter/>
            </a:ln>
          </p:spPr>
          <p:txBody>
            <a:bodyPr rtlCol="0" anchor="ctr"/>
            <a:lstStyle/>
            <a:p>
              <a:endParaRPr lang="en-NL"/>
            </a:p>
          </p:txBody>
        </p:sp>
        <p:sp>
          <p:nvSpPr>
            <p:cNvPr id="60" name="Vrije vorm: vorm 59">
              <a:extLst>
                <a:ext uri="{FF2B5EF4-FFF2-40B4-BE49-F238E27FC236}">
                  <a16:creationId xmlns:a16="http://schemas.microsoft.com/office/drawing/2014/main" id="{2C733D9F-6BF7-7CEF-69EB-9AB23CF3EC18}"/>
                </a:ext>
              </a:extLst>
            </p:cNvPr>
            <p:cNvSpPr/>
            <p:nvPr/>
          </p:nvSpPr>
          <p:spPr>
            <a:xfrm flipV="1">
              <a:off x="10046369" y="9612268"/>
              <a:ext cx="144719" cy="54271"/>
            </a:xfrm>
            <a:custGeom>
              <a:avLst/>
              <a:gdLst>
                <a:gd name="connsiteX0" fmla="*/ 42 w 144719"/>
                <a:gd name="connsiteY0" fmla="*/ 54502 h 54271"/>
                <a:gd name="connsiteX1" fmla="*/ 42 w 144719"/>
                <a:gd name="connsiteY1" fmla="*/ 230 h 54271"/>
                <a:gd name="connsiteX2" fmla="*/ 144762 w 144719"/>
                <a:gd name="connsiteY2" fmla="*/ 230 h 54271"/>
                <a:gd name="connsiteX3" fmla="*/ 138605 w 144719"/>
                <a:gd name="connsiteY3" fmla="*/ 35718 h 54271"/>
                <a:gd name="connsiteX4" fmla="*/ 138605 w 144719"/>
                <a:gd name="connsiteY4" fmla="*/ 35718 h 54271"/>
                <a:gd name="connsiteX5" fmla="*/ 107374 w 144719"/>
                <a:gd name="connsiteY5" fmla="*/ 54502 h 54271"/>
                <a:gd name="connsiteX6" fmla="*/ 107374 w 144719"/>
                <a:gd name="connsiteY6" fmla="*/ 54502 h 5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19" h="54271">
                  <a:moveTo>
                    <a:pt x="42" y="54502"/>
                  </a:moveTo>
                  <a:lnTo>
                    <a:pt x="42" y="230"/>
                  </a:lnTo>
                  <a:lnTo>
                    <a:pt x="144762" y="230"/>
                  </a:lnTo>
                  <a:cubicBezTo>
                    <a:pt x="143270" y="12038"/>
                    <a:pt x="144126" y="25842"/>
                    <a:pt x="138605" y="35718"/>
                  </a:cubicBezTo>
                  <a:lnTo>
                    <a:pt x="138605" y="35718"/>
                  </a:lnTo>
                  <a:cubicBezTo>
                    <a:pt x="130323" y="50524"/>
                    <a:pt x="119371" y="52478"/>
                    <a:pt x="107374" y="54502"/>
                  </a:cubicBezTo>
                  <a:lnTo>
                    <a:pt x="107374" y="54502"/>
                  </a:lnTo>
                  <a:close/>
                </a:path>
              </a:pathLst>
            </a:custGeom>
            <a:solidFill>
              <a:srgbClr val="D08A70"/>
            </a:solidFill>
            <a:ln w="4752" cap="flat">
              <a:noFill/>
              <a:prstDash val="solid"/>
              <a:miter/>
            </a:ln>
          </p:spPr>
          <p:txBody>
            <a:bodyPr rtlCol="0" anchor="ctr"/>
            <a:lstStyle/>
            <a:p>
              <a:endParaRPr lang="en-NL"/>
            </a:p>
          </p:txBody>
        </p:sp>
        <p:sp>
          <p:nvSpPr>
            <p:cNvPr id="61" name="Vrije vorm: vorm 60">
              <a:extLst>
                <a:ext uri="{FF2B5EF4-FFF2-40B4-BE49-F238E27FC236}">
                  <a16:creationId xmlns:a16="http://schemas.microsoft.com/office/drawing/2014/main" id="{687FDEEF-8B1F-8E11-2F96-475BE1C82019}"/>
                </a:ext>
              </a:extLst>
            </p:cNvPr>
            <p:cNvSpPr/>
            <p:nvPr/>
          </p:nvSpPr>
          <p:spPr>
            <a:xfrm flipV="1">
              <a:off x="9983049" y="9549209"/>
              <a:ext cx="99495" cy="45226"/>
            </a:xfrm>
            <a:custGeom>
              <a:avLst/>
              <a:gdLst>
                <a:gd name="connsiteX0" fmla="*/ 42 w 99495"/>
                <a:gd name="connsiteY0" fmla="*/ 45456 h 45226"/>
                <a:gd name="connsiteX1" fmla="*/ 42 w 99495"/>
                <a:gd name="connsiteY1" fmla="*/ 229 h 45226"/>
                <a:gd name="connsiteX2" fmla="*/ 99537 w 99495"/>
                <a:gd name="connsiteY2" fmla="*/ 229 h 45226"/>
                <a:gd name="connsiteX3" fmla="*/ 99537 w 99495"/>
                <a:gd name="connsiteY3" fmla="*/ 36416 h 45226"/>
                <a:gd name="connsiteX4" fmla="*/ 90165 w 99495"/>
                <a:gd name="connsiteY4" fmla="*/ 45456 h 45226"/>
                <a:gd name="connsiteX5" fmla="*/ 90165 w 99495"/>
                <a:gd name="connsiteY5" fmla="*/ 45456 h 4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5" h="45226">
                  <a:moveTo>
                    <a:pt x="42" y="45456"/>
                  </a:moveTo>
                  <a:lnTo>
                    <a:pt x="42" y="229"/>
                  </a:lnTo>
                  <a:lnTo>
                    <a:pt x="99537" y="229"/>
                  </a:lnTo>
                  <a:lnTo>
                    <a:pt x="99537" y="36416"/>
                  </a:lnTo>
                  <a:cubicBezTo>
                    <a:pt x="95609" y="38592"/>
                    <a:pt x="92670" y="41733"/>
                    <a:pt x="90165" y="45456"/>
                  </a:cubicBezTo>
                  <a:lnTo>
                    <a:pt x="90165" y="45456"/>
                  </a:lnTo>
                  <a:close/>
                </a:path>
              </a:pathLst>
            </a:custGeom>
            <a:solidFill>
              <a:srgbClr val="D08A70"/>
            </a:solidFill>
            <a:ln w="4752" cap="flat">
              <a:noFill/>
              <a:prstDash val="solid"/>
              <a:miter/>
            </a:ln>
          </p:spPr>
          <p:txBody>
            <a:bodyPr rtlCol="0" anchor="ctr"/>
            <a:lstStyle/>
            <a:p>
              <a:endParaRPr lang="en-NL"/>
            </a:p>
          </p:txBody>
        </p:sp>
        <p:sp>
          <p:nvSpPr>
            <p:cNvPr id="62" name="Vrije vorm: vorm 61">
              <a:extLst>
                <a:ext uri="{FF2B5EF4-FFF2-40B4-BE49-F238E27FC236}">
                  <a16:creationId xmlns:a16="http://schemas.microsoft.com/office/drawing/2014/main" id="{980CDE9D-EAEC-A46A-50AD-E31180A7F169}"/>
                </a:ext>
              </a:extLst>
            </p:cNvPr>
            <p:cNvSpPr/>
            <p:nvPr/>
          </p:nvSpPr>
          <p:spPr>
            <a:xfrm flipV="1">
              <a:off x="9983048" y="9476685"/>
              <a:ext cx="81404" cy="54272"/>
            </a:xfrm>
            <a:custGeom>
              <a:avLst/>
              <a:gdLst>
                <a:gd name="connsiteX0" fmla="*/ 43 w 81404"/>
                <a:gd name="connsiteY0" fmla="*/ 54499 h 54272"/>
                <a:gd name="connsiteX1" fmla="*/ 43 w 81404"/>
                <a:gd name="connsiteY1" fmla="*/ 227 h 54272"/>
                <a:gd name="connsiteX2" fmla="*/ 81447 w 81404"/>
                <a:gd name="connsiteY2" fmla="*/ 227 h 54272"/>
                <a:gd name="connsiteX3" fmla="*/ 68224 w 81404"/>
                <a:gd name="connsiteY3" fmla="*/ 24281 h 54272"/>
                <a:gd name="connsiteX4" fmla="*/ 68224 w 81404"/>
                <a:gd name="connsiteY4" fmla="*/ 24281 h 54272"/>
                <a:gd name="connsiteX5" fmla="*/ 9916 w 81404"/>
                <a:gd name="connsiteY5" fmla="*/ 54499 h 54272"/>
                <a:gd name="connsiteX6" fmla="*/ 9916 w 81404"/>
                <a:gd name="connsiteY6" fmla="*/ 54499 h 5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04" h="54272">
                  <a:moveTo>
                    <a:pt x="43" y="54499"/>
                  </a:moveTo>
                  <a:lnTo>
                    <a:pt x="43" y="227"/>
                  </a:lnTo>
                  <a:lnTo>
                    <a:pt x="81447" y="227"/>
                  </a:lnTo>
                  <a:cubicBezTo>
                    <a:pt x="78083" y="8396"/>
                    <a:pt x="74344" y="16979"/>
                    <a:pt x="68224" y="24281"/>
                  </a:cubicBezTo>
                  <a:lnTo>
                    <a:pt x="68224" y="24281"/>
                  </a:lnTo>
                  <a:cubicBezTo>
                    <a:pt x="53599" y="41724"/>
                    <a:pt x="29274" y="46057"/>
                    <a:pt x="9916" y="54499"/>
                  </a:cubicBezTo>
                  <a:lnTo>
                    <a:pt x="9916" y="54499"/>
                  </a:lnTo>
                  <a:close/>
                </a:path>
              </a:pathLst>
            </a:custGeom>
            <a:solidFill>
              <a:srgbClr val="D08A70"/>
            </a:solidFill>
            <a:ln w="4752" cap="flat">
              <a:noFill/>
              <a:prstDash val="solid"/>
              <a:miter/>
            </a:ln>
          </p:spPr>
          <p:txBody>
            <a:bodyPr rtlCol="0" anchor="ctr"/>
            <a:lstStyle/>
            <a:p>
              <a:endParaRPr lang="en-NL"/>
            </a:p>
          </p:txBody>
        </p:sp>
        <p:sp>
          <p:nvSpPr>
            <p:cNvPr id="63" name="Vrije vorm: vorm 62">
              <a:extLst>
                <a:ext uri="{FF2B5EF4-FFF2-40B4-BE49-F238E27FC236}">
                  <a16:creationId xmlns:a16="http://schemas.microsoft.com/office/drawing/2014/main" id="{87DCD288-228A-9D91-1FC9-F790575840E7}"/>
                </a:ext>
              </a:extLst>
            </p:cNvPr>
            <p:cNvSpPr/>
            <p:nvPr/>
          </p:nvSpPr>
          <p:spPr>
            <a:xfrm flipV="1">
              <a:off x="10507945" y="7532700"/>
              <a:ext cx="90450" cy="63317"/>
            </a:xfrm>
            <a:custGeom>
              <a:avLst/>
              <a:gdLst>
                <a:gd name="connsiteX0" fmla="*/ 42418 w 90450"/>
                <a:gd name="connsiteY0" fmla="*/ 20207 h 63317"/>
                <a:gd name="connsiteX1" fmla="*/ 32010 w 90450"/>
                <a:gd name="connsiteY1" fmla="*/ 57351 h 63317"/>
                <a:gd name="connsiteX2" fmla="*/ 28550 w 90450"/>
                <a:gd name="connsiteY2" fmla="*/ 57771 h 63317"/>
                <a:gd name="connsiteX3" fmla="*/ 14921 w 90450"/>
                <a:gd name="connsiteY3" fmla="*/ 169 h 63317"/>
                <a:gd name="connsiteX4" fmla="*/ 11943 w 90450"/>
                <a:gd name="connsiteY4" fmla="*/ 213 h 63317"/>
                <a:gd name="connsiteX5" fmla="*/ 58 w 90450"/>
                <a:gd name="connsiteY5" fmla="*/ 62935 h 63317"/>
                <a:gd name="connsiteX6" fmla="*/ 90508 w 90450"/>
                <a:gd name="connsiteY6" fmla="*/ 62935 h 63317"/>
                <a:gd name="connsiteX7" fmla="*/ 77173 w 90450"/>
                <a:gd name="connsiteY7" fmla="*/ 29958 h 63317"/>
                <a:gd name="connsiteX8" fmla="*/ 57832 w 90450"/>
                <a:gd name="connsiteY8" fmla="*/ 63487 h 63317"/>
                <a:gd name="connsiteX9" fmla="*/ 42418 w 90450"/>
                <a:gd name="connsiteY9" fmla="*/ 20207 h 6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50" h="63317">
                  <a:moveTo>
                    <a:pt x="42418" y="20207"/>
                  </a:moveTo>
                  <a:cubicBezTo>
                    <a:pt x="38237" y="35122"/>
                    <a:pt x="35123" y="46238"/>
                    <a:pt x="32010" y="57351"/>
                  </a:cubicBezTo>
                  <a:cubicBezTo>
                    <a:pt x="30858" y="57492"/>
                    <a:pt x="29702" y="57629"/>
                    <a:pt x="28550" y="57771"/>
                  </a:cubicBezTo>
                  <a:cubicBezTo>
                    <a:pt x="24006" y="38571"/>
                    <a:pt x="19462" y="19370"/>
                    <a:pt x="14921" y="169"/>
                  </a:cubicBezTo>
                  <a:cubicBezTo>
                    <a:pt x="13930" y="183"/>
                    <a:pt x="12935" y="200"/>
                    <a:pt x="11943" y="213"/>
                  </a:cubicBezTo>
                  <a:cubicBezTo>
                    <a:pt x="8066" y="20680"/>
                    <a:pt x="4186" y="41145"/>
                    <a:pt x="58" y="62935"/>
                  </a:cubicBezTo>
                  <a:lnTo>
                    <a:pt x="90508" y="62935"/>
                  </a:lnTo>
                  <a:cubicBezTo>
                    <a:pt x="86022" y="51843"/>
                    <a:pt x="82182" y="42348"/>
                    <a:pt x="77173" y="29958"/>
                  </a:cubicBezTo>
                  <a:cubicBezTo>
                    <a:pt x="70306" y="41857"/>
                    <a:pt x="64926" y="51192"/>
                    <a:pt x="57832" y="63487"/>
                  </a:cubicBezTo>
                  <a:cubicBezTo>
                    <a:pt x="52561" y="48685"/>
                    <a:pt x="48238" y="36551"/>
                    <a:pt x="42418" y="20207"/>
                  </a:cubicBezTo>
                </a:path>
              </a:pathLst>
            </a:custGeom>
            <a:solidFill>
              <a:srgbClr val="51C4DE"/>
            </a:solidFill>
            <a:ln w="4752" cap="flat">
              <a:noFill/>
              <a:prstDash val="solid"/>
              <a:miter/>
            </a:ln>
          </p:spPr>
          <p:txBody>
            <a:bodyPr rtlCol="0" anchor="ctr"/>
            <a:lstStyle/>
            <a:p>
              <a:endParaRPr lang="en-NL"/>
            </a:p>
          </p:txBody>
        </p:sp>
        <p:sp>
          <p:nvSpPr>
            <p:cNvPr id="64" name="Vrije vorm: vorm 63">
              <a:extLst>
                <a:ext uri="{FF2B5EF4-FFF2-40B4-BE49-F238E27FC236}">
                  <a16:creationId xmlns:a16="http://schemas.microsoft.com/office/drawing/2014/main" id="{70769886-FA3A-8342-BC89-D4D02092E43F}"/>
                </a:ext>
              </a:extLst>
            </p:cNvPr>
            <p:cNvSpPr/>
            <p:nvPr/>
          </p:nvSpPr>
          <p:spPr>
            <a:xfrm flipV="1">
              <a:off x="10670820" y="9169245"/>
              <a:ext cx="217079" cy="198995"/>
            </a:xfrm>
            <a:custGeom>
              <a:avLst/>
              <a:gdLst>
                <a:gd name="connsiteX0" fmla="*/ 78965 w 217079"/>
                <a:gd name="connsiteY0" fmla="*/ 1504 h 198995"/>
                <a:gd name="connsiteX1" fmla="*/ 99018 w 217079"/>
                <a:gd name="connsiteY1" fmla="*/ 88622 h 198995"/>
                <a:gd name="connsiteX2" fmla="*/ 3848 w 217079"/>
                <a:gd name="connsiteY2" fmla="*/ 81031 h 198995"/>
                <a:gd name="connsiteX3" fmla="*/ 3311 w 217079"/>
                <a:gd name="connsiteY3" fmla="*/ 84668 h 198995"/>
                <a:gd name="connsiteX4" fmla="*/ 88662 w 217079"/>
                <a:gd name="connsiteY4" fmla="*/ 111453 h 198995"/>
                <a:gd name="connsiteX5" fmla="*/ 88514 w 217079"/>
                <a:gd name="connsiteY5" fmla="*/ 114077 h 198995"/>
                <a:gd name="connsiteX6" fmla="*/ 57 w 217079"/>
                <a:gd name="connsiteY6" fmla="*/ 131340 h 198995"/>
                <a:gd name="connsiteX7" fmla="*/ 394 w 217079"/>
                <a:gd name="connsiteY7" fmla="*/ 134955 h 198995"/>
                <a:gd name="connsiteX8" fmla="*/ 102971 w 217079"/>
                <a:gd name="connsiteY8" fmla="*/ 140242 h 198995"/>
                <a:gd name="connsiteX9" fmla="*/ 82021 w 217079"/>
                <a:gd name="connsiteY9" fmla="*/ 190361 h 198995"/>
                <a:gd name="connsiteX10" fmla="*/ 85450 w 217079"/>
                <a:gd name="connsiteY10" fmla="*/ 192322 h 198995"/>
                <a:gd name="connsiteX11" fmla="*/ 121735 w 217079"/>
                <a:gd name="connsiteY11" fmla="*/ 144805 h 198995"/>
                <a:gd name="connsiteX12" fmla="*/ 179269 w 217079"/>
                <a:gd name="connsiteY12" fmla="*/ 199207 h 198995"/>
                <a:gd name="connsiteX13" fmla="*/ 181995 w 217079"/>
                <a:gd name="connsiteY13" fmla="*/ 197363 h 198995"/>
                <a:gd name="connsiteX14" fmla="*/ 147269 w 217079"/>
                <a:gd name="connsiteY14" fmla="*/ 116269 h 198995"/>
                <a:gd name="connsiteX15" fmla="*/ 217137 w 217079"/>
                <a:gd name="connsiteY15" fmla="*/ 71378 h 198995"/>
                <a:gd name="connsiteX16" fmla="*/ 216006 w 217079"/>
                <a:gd name="connsiteY16" fmla="*/ 67419 h 198995"/>
                <a:gd name="connsiteX17" fmla="*/ 163649 w 217079"/>
                <a:gd name="connsiteY17" fmla="*/ 77011 h 198995"/>
                <a:gd name="connsiteX18" fmla="*/ 123130 w 217079"/>
                <a:gd name="connsiteY18" fmla="*/ 60411 h 198995"/>
                <a:gd name="connsiteX19" fmla="*/ 83006 w 217079"/>
                <a:gd name="connsiteY19" fmla="*/ 212 h 198995"/>
                <a:gd name="connsiteX20" fmla="*/ 78965 w 217079"/>
                <a:gd name="connsiteY20" fmla="*/ 1504 h 19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7079" h="198995">
                  <a:moveTo>
                    <a:pt x="78965" y="1504"/>
                  </a:moveTo>
                  <a:cubicBezTo>
                    <a:pt x="85499" y="29888"/>
                    <a:pt x="92033" y="58276"/>
                    <a:pt x="99018" y="88622"/>
                  </a:cubicBezTo>
                  <a:cubicBezTo>
                    <a:pt x="66279" y="86011"/>
                    <a:pt x="35062" y="83521"/>
                    <a:pt x="3848" y="81031"/>
                  </a:cubicBezTo>
                  <a:lnTo>
                    <a:pt x="3311" y="84668"/>
                  </a:lnTo>
                  <a:cubicBezTo>
                    <a:pt x="31762" y="93594"/>
                    <a:pt x="60211" y="102524"/>
                    <a:pt x="88662" y="111453"/>
                  </a:cubicBezTo>
                  <a:cubicBezTo>
                    <a:pt x="88611" y="112323"/>
                    <a:pt x="88562" y="113200"/>
                    <a:pt x="88514" y="114077"/>
                  </a:cubicBezTo>
                  <a:cubicBezTo>
                    <a:pt x="59029" y="119831"/>
                    <a:pt x="29541" y="125587"/>
                    <a:pt x="57" y="131340"/>
                  </a:cubicBezTo>
                  <a:cubicBezTo>
                    <a:pt x="170" y="132546"/>
                    <a:pt x="284" y="133750"/>
                    <a:pt x="394" y="134955"/>
                  </a:cubicBezTo>
                  <a:cubicBezTo>
                    <a:pt x="33815" y="136679"/>
                    <a:pt x="67231" y="138399"/>
                    <a:pt x="102971" y="140242"/>
                  </a:cubicBezTo>
                  <a:cubicBezTo>
                    <a:pt x="95656" y="157740"/>
                    <a:pt x="88840" y="174053"/>
                    <a:pt x="82021" y="190361"/>
                  </a:cubicBezTo>
                  <a:lnTo>
                    <a:pt x="85450" y="192322"/>
                  </a:lnTo>
                  <a:cubicBezTo>
                    <a:pt x="97285" y="176827"/>
                    <a:pt x="109119" y="161328"/>
                    <a:pt x="121735" y="144805"/>
                  </a:cubicBezTo>
                  <a:cubicBezTo>
                    <a:pt x="141571" y="163564"/>
                    <a:pt x="160421" y="181386"/>
                    <a:pt x="179269" y="199207"/>
                  </a:cubicBezTo>
                  <a:lnTo>
                    <a:pt x="181995" y="197363"/>
                  </a:lnTo>
                  <a:cubicBezTo>
                    <a:pt x="170608" y="170769"/>
                    <a:pt x="159220" y="144178"/>
                    <a:pt x="147269" y="116269"/>
                  </a:cubicBezTo>
                  <a:cubicBezTo>
                    <a:pt x="171019" y="101008"/>
                    <a:pt x="194079" y="86195"/>
                    <a:pt x="217137" y="71378"/>
                  </a:cubicBezTo>
                  <a:cubicBezTo>
                    <a:pt x="216761" y="70056"/>
                    <a:pt x="216382" y="68738"/>
                    <a:pt x="216006" y="67419"/>
                  </a:cubicBezTo>
                  <a:cubicBezTo>
                    <a:pt x="198521" y="70498"/>
                    <a:pt x="180696" y="72265"/>
                    <a:pt x="163649" y="77011"/>
                  </a:cubicBezTo>
                  <a:cubicBezTo>
                    <a:pt x="145197" y="82145"/>
                    <a:pt x="133174" y="78976"/>
                    <a:pt x="123130" y="60411"/>
                  </a:cubicBezTo>
                  <a:cubicBezTo>
                    <a:pt x="111671" y="39233"/>
                    <a:pt x="96540" y="20186"/>
                    <a:pt x="83006" y="212"/>
                  </a:cubicBezTo>
                  <a:cubicBezTo>
                    <a:pt x="81659" y="644"/>
                    <a:pt x="80312" y="1072"/>
                    <a:pt x="78965" y="1504"/>
                  </a:cubicBezTo>
                </a:path>
              </a:pathLst>
            </a:custGeom>
            <a:solidFill>
              <a:srgbClr val="000000"/>
            </a:solidFill>
            <a:ln w="4752" cap="flat">
              <a:noFill/>
              <a:prstDash val="solid"/>
              <a:miter/>
            </a:ln>
          </p:spPr>
          <p:txBody>
            <a:bodyPr rtlCol="0" anchor="ctr"/>
            <a:lstStyle/>
            <a:p>
              <a:endParaRPr lang="en-NL"/>
            </a:p>
          </p:txBody>
        </p:sp>
        <p:sp>
          <p:nvSpPr>
            <p:cNvPr id="65" name="Vrije vorm: vorm 64">
              <a:extLst>
                <a:ext uri="{FF2B5EF4-FFF2-40B4-BE49-F238E27FC236}">
                  <a16:creationId xmlns:a16="http://schemas.microsoft.com/office/drawing/2014/main" id="{24462993-B73C-1189-48B3-E8857BD94950}"/>
                </a:ext>
              </a:extLst>
            </p:cNvPr>
            <p:cNvSpPr/>
            <p:nvPr/>
          </p:nvSpPr>
          <p:spPr>
            <a:xfrm>
              <a:off x="12015075" y="7712712"/>
              <a:ext cx="506184" cy="655848"/>
            </a:xfrm>
            <a:custGeom>
              <a:avLst/>
              <a:gdLst>
                <a:gd name="connsiteX0" fmla="*/ 398278 w 506184"/>
                <a:gd name="connsiteY0" fmla="*/ 155586 h 655848"/>
                <a:gd name="connsiteX1" fmla="*/ 318410 w 506184"/>
                <a:gd name="connsiteY1" fmla="*/ -317 h 655848"/>
                <a:gd name="connsiteX2" fmla="*/ 192775 w 506184"/>
                <a:gd name="connsiteY2" fmla="*/ 121694 h 655848"/>
                <a:gd name="connsiteX3" fmla="*/ 2379 w 506184"/>
                <a:gd name="connsiteY3" fmla="*/ 361211 h 655848"/>
                <a:gd name="connsiteX4" fmla="*/ 210775 w 506184"/>
                <a:gd name="connsiteY4" fmla="*/ 652106 h 655848"/>
                <a:gd name="connsiteX5" fmla="*/ 501662 w 506184"/>
                <a:gd name="connsiteY5" fmla="*/ 443722 h 655848"/>
                <a:gd name="connsiteX6" fmla="*/ 501662 w 506184"/>
                <a:gd name="connsiteY6" fmla="*/ 443559 h 655848"/>
                <a:gd name="connsiteX7" fmla="*/ 398278 w 506184"/>
                <a:gd name="connsiteY7" fmla="*/ 155586 h 655848"/>
                <a:gd name="connsiteX8" fmla="*/ 98888 w 506184"/>
                <a:gd name="connsiteY8" fmla="*/ 436884 h 655848"/>
                <a:gd name="connsiteX9" fmla="*/ 165189 w 506184"/>
                <a:gd name="connsiteY9" fmla="*/ 240747 h 655848"/>
                <a:gd name="connsiteX10" fmla="*/ 221991 w 506184"/>
                <a:gd name="connsiteY10" fmla="*/ 327943 h 655848"/>
                <a:gd name="connsiteX11" fmla="*/ 220725 w 506184"/>
                <a:gd name="connsiteY11" fmla="*/ 336337 h 655848"/>
                <a:gd name="connsiteX12" fmla="*/ 220091 w 506184"/>
                <a:gd name="connsiteY12" fmla="*/ 336717 h 655848"/>
                <a:gd name="connsiteX13" fmla="*/ 105763 w 506184"/>
                <a:gd name="connsiteY13" fmla="*/ 433075 h 655848"/>
                <a:gd name="connsiteX14" fmla="*/ 98888 w 506184"/>
                <a:gd name="connsiteY14" fmla="*/ 436884 h 655848"/>
                <a:gd name="connsiteX15" fmla="*/ 221267 w 506184"/>
                <a:gd name="connsiteY15" fmla="*/ 588897 h 655848"/>
                <a:gd name="connsiteX16" fmla="*/ 149541 w 506184"/>
                <a:gd name="connsiteY16" fmla="*/ 488875 h 655848"/>
                <a:gd name="connsiteX17" fmla="*/ 149541 w 506184"/>
                <a:gd name="connsiteY17" fmla="*/ 488875 h 655848"/>
                <a:gd name="connsiteX18" fmla="*/ 180293 w 506184"/>
                <a:gd name="connsiteY18" fmla="*/ 435690 h 655848"/>
                <a:gd name="connsiteX19" fmla="*/ 256724 w 506184"/>
                <a:gd name="connsiteY19" fmla="*/ 374137 h 655848"/>
                <a:gd name="connsiteX20" fmla="*/ 309184 w 506184"/>
                <a:gd name="connsiteY20" fmla="*/ 456747 h 655848"/>
                <a:gd name="connsiteX21" fmla="*/ 321305 w 506184"/>
                <a:gd name="connsiteY21" fmla="*/ 517196 h 655848"/>
                <a:gd name="connsiteX22" fmla="*/ 221267 w 506184"/>
                <a:gd name="connsiteY22" fmla="*/ 588897 h 655848"/>
                <a:gd name="connsiteX23" fmla="*/ 408589 w 506184"/>
                <a:gd name="connsiteY23" fmla="*/ 476764 h 655848"/>
                <a:gd name="connsiteX24" fmla="*/ 395021 w 506184"/>
                <a:gd name="connsiteY24" fmla="*/ 485845 h 655848"/>
                <a:gd name="connsiteX25" fmla="*/ 379012 w 506184"/>
                <a:gd name="connsiteY25" fmla="*/ 466914 h 655848"/>
                <a:gd name="connsiteX26" fmla="*/ 226243 w 506184"/>
                <a:gd name="connsiteY26" fmla="*/ 233565 h 655848"/>
                <a:gd name="connsiteX27" fmla="*/ 241076 w 506184"/>
                <a:gd name="connsiteY27" fmla="*/ 181817 h 655848"/>
                <a:gd name="connsiteX28" fmla="*/ 294803 w 506184"/>
                <a:gd name="connsiteY28" fmla="*/ 143312 h 655848"/>
                <a:gd name="connsiteX29" fmla="*/ 412841 w 506184"/>
                <a:gd name="connsiteY29" fmla="*/ 330792 h 655848"/>
                <a:gd name="connsiteX30" fmla="*/ 408589 w 506184"/>
                <a:gd name="connsiteY30" fmla="*/ 476764 h 65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6184" h="655848">
                  <a:moveTo>
                    <a:pt x="398278" y="155586"/>
                  </a:moveTo>
                  <a:cubicBezTo>
                    <a:pt x="359927" y="102129"/>
                    <a:pt x="323386" y="51168"/>
                    <a:pt x="318410" y="-317"/>
                  </a:cubicBezTo>
                  <a:cubicBezTo>
                    <a:pt x="297245" y="46863"/>
                    <a:pt x="246232" y="83378"/>
                    <a:pt x="192775" y="121694"/>
                  </a:cubicBezTo>
                  <a:cubicBezTo>
                    <a:pt x="112637" y="179149"/>
                    <a:pt x="21645" y="244247"/>
                    <a:pt x="2379" y="361211"/>
                  </a:cubicBezTo>
                  <a:cubicBezTo>
                    <a:pt x="-20414" y="499078"/>
                    <a:pt x="72929" y="629320"/>
                    <a:pt x="210775" y="652106"/>
                  </a:cubicBezTo>
                  <a:cubicBezTo>
                    <a:pt x="348620" y="674890"/>
                    <a:pt x="478868" y="581598"/>
                    <a:pt x="501662" y="443722"/>
                  </a:cubicBezTo>
                  <a:cubicBezTo>
                    <a:pt x="501662" y="443668"/>
                    <a:pt x="501662" y="443613"/>
                    <a:pt x="501662" y="443559"/>
                  </a:cubicBezTo>
                  <a:cubicBezTo>
                    <a:pt x="521018" y="326613"/>
                    <a:pt x="455804" y="235745"/>
                    <a:pt x="398278" y="155586"/>
                  </a:cubicBezTo>
                  <a:moveTo>
                    <a:pt x="98888" y="436884"/>
                  </a:moveTo>
                  <a:cubicBezTo>
                    <a:pt x="83694" y="433835"/>
                    <a:pt x="43263" y="327147"/>
                    <a:pt x="165189" y="240747"/>
                  </a:cubicBezTo>
                  <a:lnTo>
                    <a:pt x="221991" y="327943"/>
                  </a:lnTo>
                  <a:cubicBezTo>
                    <a:pt x="223981" y="330629"/>
                    <a:pt x="223348" y="334392"/>
                    <a:pt x="220725" y="336337"/>
                  </a:cubicBezTo>
                  <a:cubicBezTo>
                    <a:pt x="220454" y="336473"/>
                    <a:pt x="220273" y="336599"/>
                    <a:pt x="220091" y="336717"/>
                  </a:cubicBezTo>
                  <a:cubicBezTo>
                    <a:pt x="200735" y="350954"/>
                    <a:pt x="118516" y="410064"/>
                    <a:pt x="105763" y="433075"/>
                  </a:cubicBezTo>
                  <a:cubicBezTo>
                    <a:pt x="103140" y="437824"/>
                    <a:pt x="100517" y="437200"/>
                    <a:pt x="98888" y="436884"/>
                  </a:cubicBezTo>
                  <a:moveTo>
                    <a:pt x="221267" y="588897"/>
                  </a:moveTo>
                  <a:cubicBezTo>
                    <a:pt x="173872" y="581073"/>
                    <a:pt x="141762" y="536299"/>
                    <a:pt x="149541" y="488875"/>
                  </a:cubicBezTo>
                  <a:cubicBezTo>
                    <a:pt x="149541" y="488875"/>
                    <a:pt x="149541" y="488875"/>
                    <a:pt x="149541" y="488875"/>
                  </a:cubicBezTo>
                  <a:cubicBezTo>
                    <a:pt x="153339" y="468107"/>
                    <a:pt x="164194" y="449303"/>
                    <a:pt x="180293" y="435690"/>
                  </a:cubicBezTo>
                  <a:cubicBezTo>
                    <a:pt x="198927" y="419309"/>
                    <a:pt x="256724" y="374137"/>
                    <a:pt x="256724" y="374137"/>
                  </a:cubicBezTo>
                  <a:cubicBezTo>
                    <a:pt x="256724" y="374137"/>
                    <a:pt x="295979" y="436123"/>
                    <a:pt x="309184" y="456747"/>
                  </a:cubicBezTo>
                  <a:cubicBezTo>
                    <a:pt x="320581" y="474666"/>
                    <a:pt x="324923" y="496238"/>
                    <a:pt x="321305" y="517196"/>
                  </a:cubicBezTo>
                  <a:cubicBezTo>
                    <a:pt x="313526" y="564620"/>
                    <a:pt x="268663" y="596721"/>
                    <a:pt x="221267" y="588897"/>
                  </a:cubicBezTo>
                  <a:moveTo>
                    <a:pt x="408589" y="476764"/>
                  </a:moveTo>
                  <a:cubicBezTo>
                    <a:pt x="406057" y="480509"/>
                    <a:pt x="400720" y="486569"/>
                    <a:pt x="395021" y="485845"/>
                  </a:cubicBezTo>
                  <a:cubicBezTo>
                    <a:pt x="384891" y="484543"/>
                    <a:pt x="384711" y="479188"/>
                    <a:pt x="379012" y="466914"/>
                  </a:cubicBezTo>
                  <a:cubicBezTo>
                    <a:pt x="366621" y="439959"/>
                    <a:pt x="248312" y="266888"/>
                    <a:pt x="226243" y="233565"/>
                  </a:cubicBezTo>
                  <a:cubicBezTo>
                    <a:pt x="206977" y="204259"/>
                    <a:pt x="230131" y="189669"/>
                    <a:pt x="241076" y="181817"/>
                  </a:cubicBezTo>
                  <a:cubicBezTo>
                    <a:pt x="254733" y="171976"/>
                    <a:pt x="294803" y="143312"/>
                    <a:pt x="294803" y="143312"/>
                  </a:cubicBezTo>
                  <a:cubicBezTo>
                    <a:pt x="294803" y="143312"/>
                    <a:pt x="381183" y="257363"/>
                    <a:pt x="412841" y="330792"/>
                  </a:cubicBezTo>
                  <a:cubicBezTo>
                    <a:pt x="444589" y="404212"/>
                    <a:pt x="420348" y="459235"/>
                    <a:pt x="408589" y="476764"/>
                  </a:cubicBezTo>
                </a:path>
              </a:pathLst>
            </a:custGeom>
            <a:solidFill>
              <a:srgbClr val="009CDE"/>
            </a:solidFill>
            <a:ln w="4752" cap="flat">
              <a:noFill/>
              <a:prstDash val="solid"/>
              <a:miter/>
            </a:ln>
          </p:spPr>
          <p:txBody>
            <a:bodyPr rtlCol="0" anchor="ctr"/>
            <a:lstStyle/>
            <a:p>
              <a:endParaRPr lang="en-NL"/>
            </a:p>
          </p:txBody>
        </p:sp>
        <p:grpSp>
          <p:nvGrpSpPr>
            <p:cNvPr id="66" name="Graphic 75">
              <a:extLst>
                <a:ext uri="{FF2B5EF4-FFF2-40B4-BE49-F238E27FC236}">
                  <a16:creationId xmlns:a16="http://schemas.microsoft.com/office/drawing/2014/main" id="{98EAC08A-AB36-19C7-9245-1EB175CBA2D0}"/>
                </a:ext>
              </a:extLst>
            </p:cNvPr>
            <p:cNvGrpSpPr/>
            <p:nvPr/>
          </p:nvGrpSpPr>
          <p:grpSpPr>
            <a:xfrm>
              <a:off x="10101469" y="5683056"/>
              <a:ext cx="550679" cy="654018"/>
              <a:chOff x="10101469" y="5683056"/>
              <a:chExt cx="550679" cy="654018"/>
            </a:xfrm>
          </p:grpSpPr>
          <p:sp>
            <p:nvSpPr>
              <p:cNvPr id="105" name="Vrije vorm: vorm 104">
                <a:extLst>
                  <a:ext uri="{FF2B5EF4-FFF2-40B4-BE49-F238E27FC236}">
                    <a16:creationId xmlns:a16="http://schemas.microsoft.com/office/drawing/2014/main" id="{92082F24-5FAE-4422-4DCB-965B12D02663}"/>
                  </a:ext>
                </a:extLst>
              </p:cNvPr>
              <p:cNvSpPr/>
              <p:nvPr/>
            </p:nvSpPr>
            <p:spPr>
              <a:xfrm>
                <a:off x="10101550" y="5683065"/>
                <a:ext cx="289725" cy="331231"/>
              </a:xfrm>
              <a:custGeom>
                <a:avLst/>
                <a:gdLst>
                  <a:gd name="connsiteX0" fmla="*/ 235882 w 289725"/>
                  <a:gd name="connsiteY0" fmla="*/ 74312 h 331231"/>
                  <a:gd name="connsiteX1" fmla="*/ 191761 w 289725"/>
                  <a:gd name="connsiteY1" fmla="*/ 41496 h 331231"/>
                  <a:gd name="connsiteX2" fmla="*/ 163034 w 289725"/>
                  <a:gd name="connsiteY2" fmla="*/ -139 h 331231"/>
                  <a:gd name="connsiteX3" fmla="*/ 140566 w 289725"/>
                  <a:gd name="connsiteY3" fmla="*/ 34043 h 331231"/>
                  <a:gd name="connsiteX4" fmla="*/ 96634 w 289725"/>
                  <a:gd name="connsiteY4" fmla="*/ 51392 h 331231"/>
                  <a:gd name="connsiteX5" fmla="*/ 1038 w 289725"/>
                  <a:gd name="connsiteY5" fmla="*/ 164068 h 331231"/>
                  <a:gd name="connsiteX6" fmla="*/ 122042 w 289725"/>
                  <a:gd name="connsiteY6" fmla="*/ 328998 h 331231"/>
                  <a:gd name="connsiteX7" fmla="*/ 286661 w 289725"/>
                  <a:gd name="connsiteY7" fmla="*/ 213762 h 331231"/>
                  <a:gd name="connsiteX8" fmla="*/ 235882 w 289725"/>
                  <a:gd name="connsiteY8" fmla="*/ 74312 h 3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725" h="331231">
                    <a:moveTo>
                      <a:pt x="235882" y="74312"/>
                    </a:moveTo>
                    <a:cubicBezTo>
                      <a:pt x="220876" y="61142"/>
                      <a:pt x="205844" y="54476"/>
                      <a:pt x="191761" y="41496"/>
                    </a:cubicBezTo>
                    <a:cubicBezTo>
                      <a:pt x="183114" y="33247"/>
                      <a:pt x="172133" y="15301"/>
                      <a:pt x="163034" y="-139"/>
                    </a:cubicBezTo>
                    <a:cubicBezTo>
                      <a:pt x="157263" y="21262"/>
                      <a:pt x="149168" y="28986"/>
                      <a:pt x="140566" y="34043"/>
                    </a:cubicBezTo>
                    <a:cubicBezTo>
                      <a:pt x="122449" y="43993"/>
                      <a:pt x="111740" y="46118"/>
                      <a:pt x="96634" y="51392"/>
                    </a:cubicBezTo>
                    <a:cubicBezTo>
                      <a:pt x="83972" y="55426"/>
                      <a:pt x="14443" y="82788"/>
                      <a:pt x="1038" y="164068"/>
                    </a:cubicBezTo>
                    <a:cubicBezTo>
                      <a:pt x="-12366" y="245348"/>
                      <a:pt x="46136" y="316480"/>
                      <a:pt x="122042" y="328998"/>
                    </a:cubicBezTo>
                    <a:cubicBezTo>
                      <a:pt x="197938" y="341517"/>
                      <a:pt x="272885" y="297268"/>
                      <a:pt x="286661" y="213762"/>
                    </a:cubicBezTo>
                    <a:cubicBezTo>
                      <a:pt x="300427" y="130266"/>
                      <a:pt x="244918" y="82272"/>
                      <a:pt x="235882" y="74312"/>
                    </a:cubicBezTo>
                    <a:close/>
                  </a:path>
                </a:pathLst>
              </a:custGeom>
              <a:solidFill>
                <a:srgbClr val="00598E"/>
              </a:solidFill>
              <a:ln w="4752" cap="flat">
                <a:noFill/>
                <a:prstDash val="solid"/>
                <a:miter/>
              </a:ln>
            </p:spPr>
            <p:txBody>
              <a:bodyPr rtlCol="0" anchor="ctr"/>
              <a:lstStyle/>
              <a:p>
                <a:endParaRPr lang="en-NL"/>
              </a:p>
            </p:txBody>
          </p:sp>
          <p:sp>
            <p:nvSpPr>
              <p:cNvPr id="106" name="Vrije vorm: vorm 105">
                <a:extLst>
                  <a:ext uri="{FF2B5EF4-FFF2-40B4-BE49-F238E27FC236}">
                    <a16:creationId xmlns:a16="http://schemas.microsoft.com/office/drawing/2014/main" id="{12037309-B639-B9CD-B664-99FCA1F4069E}"/>
                  </a:ext>
                </a:extLst>
              </p:cNvPr>
              <p:cNvSpPr/>
              <p:nvPr/>
            </p:nvSpPr>
            <p:spPr>
              <a:xfrm>
                <a:off x="10246484" y="5947891"/>
                <a:ext cx="53207" cy="24970"/>
              </a:xfrm>
              <a:custGeom>
                <a:avLst/>
                <a:gdLst>
                  <a:gd name="connsiteX0" fmla="*/ 33057 w 53207"/>
                  <a:gd name="connsiteY0" fmla="*/ 864 h 24970"/>
                  <a:gd name="connsiteX1" fmla="*/ 46787 w 53207"/>
                  <a:gd name="connsiteY1" fmla="*/ 6056 h 24970"/>
                  <a:gd name="connsiteX2" fmla="*/ 52142 w 53207"/>
                  <a:gd name="connsiteY2" fmla="*/ 18593 h 24970"/>
                  <a:gd name="connsiteX3" fmla="*/ 48578 w 53207"/>
                  <a:gd name="connsiteY3" fmla="*/ 24481 h 24970"/>
                  <a:gd name="connsiteX4" fmla="*/ 44445 w 53207"/>
                  <a:gd name="connsiteY4" fmla="*/ 20257 h 24970"/>
                  <a:gd name="connsiteX5" fmla="*/ 30669 w 53207"/>
                  <a:gd name="connsiteY5" fmla="*/ 9575 h 24970"/>
                  <a:gd name="connsiteX6" fmla="*/ 9495 w 53207"/>
                  <a:gd name="connsiteY6" fmla="*/ 14495 h 24970"/>
                  <a:gd name="connsiteX7" fmla="*/ -228 w 53207"/>
                  <a:gd name="connsiteY7" fmla="*/ 16431 h 24970"/>
                  <a:gd name="connsiteX8" fmla="*/ 3308 w 53207"/>
                  <a:gd name="connsiteY8" fmla="*/ 8598 h 24970"/>
                  <a:gd name="connsiteX9" fmla="*/ 19517 w 53207"/>
                  <a:gd name="connsiteY9" fmla="*/ 566 h 24970"/>
                  <a:gd name="connsiteX10" fmla="*/ 33057 w 53207"/>
                  <a:gd name="connsiteY10" fmla="*/ 864 h 2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07" h="24970">
                    <a:moveTo>
                      <a:pt x="33057" y="864"/>
                    </a:moveTo>
                    <a:cubicBezTo>
                      <a:pt x="38095" y="1696"/>
                      <a:pt x="43423" y="2917"/>
                      <a:pt x="46787" y="6056"/>
                    </a:cubicBezTo>
                    <a:cubicBezTo>
                      <a:pt x="50152" y="9204"/>
                      <a:pt x="51400" y="15237"/>
                      <a:pt x="52142" y="18593"/>
                    </a:cubicBezTo>
                    <a:cubicBezTo>
                      <a:pt x="52875" y="21949"/>
                      <a:pt x="51310" y="23631"/>
                      <a:pt x="48578" y="24481"/>
                    </a:cubicBezTo>
                    <a:cubicBezTo>
                      <a:pt x="46191" y="25377"/>
                      <a:pt x="45955" y="24689"/>
                      <a:pt x="44445" y="20257"/>
                    </a:cubicBezTo>
                    <a:cubicBezTo>
                      <a:pt x="42935" y="15825"/>
                      <a:pt x="41677" y="11384"/>
                      <a:pt x="30669" y="9575"/>
                    </a:cubicBezTo>
                    <a:cubicBezTo>
                      <a:pt x="19671" y="7757"/>
                      <a:pt x="15555" y="10959"/>
                      <a:pt x="9495" y="14495"/>
                    </a:cubicBezTo>
                    <a:cubicBezTo>
                      <a:pt x="3435" y="18023"/>
                      <a:pt x="1291" y="19262"/>
                      <a:pt x="-228" y="16431"/>
                    </a:cubicBezTo>
                    <a:cubicBezTo>
                      <a:pt x="-1748" y="13591"/>
                      <a:pt x="-653" y="11176"/>
                      <a:pt x="3308" y="8598"/>
                    </a:cubicBezTo>
                    <a:cubicBezTo>
                      <a:pt x="7270" y="6011"/>
                      <a:pt x="13819" y="1913"/>
                      <a:pt x="19517" y="566"/>
                    </a:cubicBezTo>
                    <a:cubicBezTo>
                      <a:pt x="25215" y="-773"/>
                      <a:pt x="28019" y="32"/>
                      <a:pt x="33057" y="864"/>
                    </a:cubicBezTo>
                    <a:close/>
                  </a:path>
                </a:pathLst>
              </a:custGeom>
              <a:solidFill>
                <a:srgbClr val="FFFFFF"/>
              </a:solidFill>
              <a:ln w="4752" cap="flat">
                <a:noFill/>
                <a:prstDash val="solid"/>
                <a:miter/>
              </a:ln>
            </p:spPr>
            <p:txBody>
              <a:bodyPr rtlCol="0" anchor="ctr"/>
              <a:lstStyle/>
              <a:p>
                <a:endParaRPr lang="en-NL"/>
              </a:p>
            </p:txBody>
          </p:sp>
          <p:sp>
            <p:nvSpPr>
              <p:cNvPr id="107" name="Vrije vorm: vorm 106">
                <a:extLst>
                  <a:ext uri="{FF2B5EF4-FFF2-40B4-BE49-F238E27FC236}">
                    <a16:creationId xmlns:a16="http://schemas.microsoft.com/office/drawing/2014/main" id="{0018DDC5-8AB6-E1D7-932F-2FBE90293A0A}"/>
                  </a:ext>
                </a:extLst>
              </p:cNvPr>
              <p:cNvSpPr/>
              <p:nvPr/>
            </p:nvSpPr>
            <p:spPr>
              <a:xfrm>
                <a:off x="10212703" y="5975072"/>
                <a:ext cx="90605" cy="27219"/>
              </a:xfrm>
              <a:custGeom>
                <a:avLst/>
                <a:gdLst>
                  <a:gd name="connsiteX0" fmla="*/ 8662 w 90605"/>
                  <a:gd name="connsiteY0" fmla="*/ 971 h 27219"/>
                  <a:gd name="connsiteX1" fmla="*/ 43069 w 90605"/>
                  <a:gd name="connsiteY1" fmla="*/ 16058 h 27219"/>
                  <a:gd name="connsiteX2" fmla="*/ 85400 w 90605"/>
                  <a:gd name="connsiteY2" fmla="*/ 12332 h 27219"/>
                  <a:gd name="connsiteX3" fmla="*/ 89660 w 90605"/>
                  <a:gd name="connsiteY3" fmla="*/ 13987 h 27219"/>
                  <a:gd name="connsiteX4" fmla="*/ 87516 w 90605"/>
                  <a:gd name="connsiteY4" fmla="*/ 19152 h 27219"/>
                  <a:gd name="connsiteX5" fmla="*/ 52232 w 90605"/>
                  <a:gd name="connsiteY5" fmla="*/ 26931 h 27219"/>
                  <a:gd name="connsiteX6" fmla="*/ 52 w 90605"/>
                  <a:gd name="connsiteY6" fmla="*/ 7963 h 27219"/>
                  <a:gd name="connsiteX7" fmla="*/ 1146 w 90605"/>
                  <a:gd name="connsiteY7" fmla="*/ 1333 h 27219"/>
                  <a:gd name="connsiteX8" fmla="*/ 6211 w 90605"/>
                  <a:gd name="connsiteY8" fmla="*/ -78 h 27219"/>
                  <a:gd name="connsiteX9" fmla="*/ 8662 w 90605"/>
                  <a:gd name="connsiteY9" fmla="*/ 971 h 2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05" h="27219">
                    <a:moveTo>
                      <a:pt x="8662" y="971"/>
                    </a:moveTo>
                    <a:cubicBezTo>
                      <a:pt x="14135" y="7049"/>
                      <a:pt x="22908" y="12730"/>
                      <a:pt x="43069" y="16058"/>
                    </a:cubicBezTo>
                    <a:cubicBezTo>
                      <a:pt x="63231" y="19378"/>
                      <a:pt x="78327" y="16004"/>
                      <a:pt x="85400" y="12332"/>
                    </a:cubicBezTo>
                    <a:cubicBezTo>
                      <a:pt x="88620" y="10622"/>
                      <a:pt x="89579" y="12676"/>
                      <a:pt x="89660" y="13987"/>
                    </a:cubicBezTo>
                    <a:cubicBezTo>
                      <a:pt x="89751" y="15298"/>
                      <a:pt x="90067" y="17288"/>
                      <a:pt x="87516" y="19152"/>
                    </a:cubicBezTo>
                    <a:cubicBezTo>
                      <a:pt x="85653" y="20490"/>
                      <a:pt x="69544" y="28188"/>
                      <a:pt x="52232" y="26931"/>
                    </a:cubicBezTo>
                    <a:cubicBezTo>
                      <a:pt x="34929" y="25673"/>
                      <a:pt x="11828" y="22851"/>
                      <a:pt x="52" y="7963"/>
                    </a:cubicBezTo>
                    <a:cubicBezTo>
                      <a:pt x="-1776" y="5421"/>
                      <a:pt x="-663" y="2328"/>
                      <a:pt x="1146" y="1333"/>
                    </a:cubicBezTo>
                    <a:cubicBezTo>
                      <a:pt x="2946" y="329"/>
                      <a:pt x="4357" y="-386"/>
                      <a:pt x="6211" y="-78"/>
                    </a:cubicBezTo>
                    <a:cubicBezTo>
                      <a:pt x="8056" y="229"/>
                      <a:pt x="7803" y="184"/>
                      <a:pt x="8662" y="971"/>
                    </a:cubicBezTo>
                    <a:close/>
                  </a:path>
                </a:pathLst>
              </a:custGeom>
              <a:solidFill>
                <a:srgbClr val="FFFFFF"/>
              </a:solidFill>
              <a:ln w="4752" cap="flat">
                <a:noFill/>
                <a:prstDash val="solid"/>
                <a:miter/>
              </a:ln>
            </p:spPr>
            <p:txBody>
              <a:bodyPr rtlCol="0" anchor="ctr"/>
              <a:lstStyle/>
              <a:p>
                <a:endParaRPr lang="en-NL"/>
              </a:p>
            </p:txBody>
          </p:sp>
          <p:sp>
            <p:nvSpPr>
              <p:cNvPr id="108" name="Vrije vorm: vorm 107">
                <a:extLst>
                  <a:ext uri="{FF2B5EF4-FFF2-40B4-BE49-F238E27FC236}">
                    <a16:creationId xmlns:a16="http://schemas.microsoft.com/office/drawing/2014/main" id="{9D5044D0-215E-02A3-B1EA-F10DE164FCDC}"/>
                  </a:ext>
                </a:extLst>
              </p:cNvPr>
              <p:cNvSpPr/>
              <p:nvPr/>
            </p:nvSpPr>
            <p:spPr>
              <a:xfrm>
                <a:off x="10101469" y="5683065"/>
                <a:ext cx="268637" cy="257950"/>
              </a:xfrm>
              <a:custGeom>
                <a:avLst/>
                <a:gdLst>
                  <a:gd name="connsiteX0" fmla="*/ 46652 w 268637"/>
                  <a:gd name="connsiteY0" fmla="*/ 256323 h 257950"/>
                  <a:gd name="connsiteX1" fmla="*/ 98416 w 268637"/>
                  <a:gd name="connsiteY1" fmla="*/ 250616 h 257950"/>
                  <a:gd name="connsiteX2" fmla="*/ 255528 w 268637"/>
                  <a:gd name="connsiteY2" fmla="*/ 165220 h 257950"/>
                  <a:gd name="connsiteX3" fmla="*/ 267105 w 268637"/>
                  <a:gd name="connsiteY3" fmla="*/ 118582 h 257950"/>
                  <a:gd name="connsiteX4" fmla="*/ 265866 w 268637"/>
                  <a:gd name="connsiteY4" fmla="*/ 109058 h 257950"/>
                  <a:gd name="connsiteX5" fmla="*/ 235918 w 268637"/>
                  <a:gd name="connsiteY5" fmla="*/ 74306 h 257950"/>
                  <a:gd name="connsiteX6" fmla="*/ 191797 w 268637"/>
                  <a:gd name="connsiteY6" fmla="*/ 41490 h 257950"/>
                  <a:gd name="connsiteX7" fmla="*/ 163070 w 268637"/>
                  <a:gd name="connsiteY7" fmla="*/ -136 h 257950"/>
                  <a:gd name="connsiteX8" fmla="*/ 140611 w 268637"/>
                  <a:gd name="connsiteY8" fmla="*/ 34037 h 257950"/>
                  <a:gd name="connsiteX9" fmla="*/ 96671 w 268637"/>
                  <a:gd name="connsiteY9" fmla="*/ 51386 h 257950"/>
                  <a:gd name="connsiteX10" fmla="*/ 1038 w 268637"/>
                  <a:gd name="connsiteY10" fmla="*/ 164017 h 257950"/>
                  <a:gd name="connsiteX11" fmla="*/ 8428 w 268637"/>
                  <a:gd name="connsiteY11" fmla="*/ 237201 h 257950"/>
                  <a:gd name="connsiteX12" fmla="*/ 11558 w 268637"/>
                  <a:gd name="connsiteY12" fmla="*/ 237590 h 257950"/>
                  <a:gd name="connsiteX13" fmla="*/ 46652 w 268637"/>
                  <a:gd name="connsiteY13" fmla="*/ 256323 h 25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637" h="257950">
                    <a:moveTo>
                      <a:pt x="46652" y="256323"/>
                    </a:moveTo>
                    <a:cubicBezTo>
                      <a:pt x="70649" y="259932"/>
                      <a:pt x="75731" y="256585"/>
                      <a:pt x="98416" y="250616"/>
                    </a:cubicBezTo>
                    <a:cubicBezTo>
                      <a:pt x="220867" y="218396"/>
                      <a:pt x="249685" y="175251"/>
                      <a:pt x="255528" y="165220"/>
                    </a:cubicBezTo>
                    <a:cubicBezTo>
                      <a:pt x="261371" y="155179"/>
                      <a:pt x="270235" y="138816"/>
                      <a:pt x="267105" y="118582"/>
                    </a:cubicBezTo>
                    <a:cubicBezTo>
                      <a:pt x="266490" y="114684"/>
                      <a:pt x="266101" y="111563"/>
                      <a:pt x="265866" y="109058"/>
                    </a:cubicBezTo>
                    <a:cubicBezTo>
                      <a:pt x="253493" y="89638"/>
                      <a:pt x="239989" y="77870"/>
                      <a:pt x="235918" y="74306"/>
                    </a:cubicBezTo>
                    <a:cubicBezTo>
                      <a:pt x="221257" y="61191"/>
                      <a:pt x="205844" y="54461"/>
                      <a:pt x="191797" y="41490"/>
                    </a:cubicBezTo>
                    <a:cubicBezTo>
                      <a:pt x="183095" y="33585"/>
                      <a:pt x="172178" y="15295"/>
                      <a:pt x="163070" y="-136"/>
                    </a:cubicBezTo>
                    <a:cubicBezTo>
                      <a:pt x="157299" y="21256"/>
                      <a:pt x="149494" y="29333"/>
                      <a:pt x="140611" y="34037"/>
                    </a:cubicBezTo>
                    <a:cubicBezTo>
                      <a:pt x="122485" y="43996"/>
                      <a:pt x="111776" y="46112"/>
                      <a:pt x="96671" y="51386"/>
                    </a:cubicBezTo>
                    <a:cubicBezTo>
                      <a:pt x="83963" y="55718"/>
                      <a:pt x="14443" y="82736"/>
                      <a:pt x="1038" y="164017"/>
                    </a:cubicBezTo>
                    <a:cubicBezTo>
                      <a:pt x="-3240" y="189976"/>
                      <a:pt x="-192" y="214896"/>
                      <a:pt x="8428" y="237201"/>
                    </a:cubicBezTo>
                    <a:lnTo>
                      <a:pt x="11558" y="237590"/>
                    </a:lnTo>
                    <a:cubicBezTo>
                      <a:pt x="17165" y="244637"/>
                      <a:pt x="26437" y="253329"/>
                      <a:pt x="46652" y="256323"/>
                    </a:cubicBezTo>
                    <a:close/>
                  </a:path>
                </a:pathLst>
              </a:custGeom>
              <a:solidFill>
                <a:srgbClr val="0073BA"/>
              </a:solidFill>
              <a:ln w="4752" cap="flat">
                <a:noFill/>
                <a:prstDash val="solid"/>
                <a:miter/>
              </a:ln>
            </p:spPr>
            <p:txBody>
              <a:bodyPr rtlCol="0" anchor="ctr"/>
              <a:lstStyle/>
              <a:p>
                <a:endParaRPr lang="en-NL"/>
              </a:p>
            </p:txBody>
          </p:sp>
          <p:sp>
            <p:nvSpPr>
              <p:cNvPr id="109" name="Vrije vorm: vorm 108">
                <a:extLst>
                  <a:ext uri="{FF2B5EF4-FFF2-40B4-BE49-F238E27FC236}">
                    <a16:creationId xmlns:a16="http://schemas.microsoft.com/office/drawing/2014/main" id="{5326F1CE-F2EB-DB3D-5265-A2D1F54DCEAF}"/>
                  </a:ext>
                </a:extLst>
              </p:cNvPr>
              <p:cNvSpPr/>
              <p:nvPr/>
            </p:nvSpPr>
            <p:spPr>
              <a:xfrm>
                <a:off x="10101469" y="5683056"/>
                <a:ext cx="289726" cy="331186"/>
              </a:xfrm>
              <a:custGeom>
                <a:avLst/>
                <a:gdLst>
                  <a:gd name="connsiteX0" fmla="*/ 235872 w 289726"/>
                  <a:gd name="connsiteY0" fmla="*/ 74303 h 331186"/>
                  <a:gd name="connsiteX1" fmla="*/ 191760 w 289726"/>
                  <a:gd name="connsiteY1" fmla="*/ 41487 h 331186"/>
                  <a:gd name="connsiteX2" fmla="*/ 163024 w 289726"/>
                  <a:gd name="connsiteY2" fmla="*/ -139 h 331186"/>
                  <a:gd name="connsiteX3" fmla="*/ 140565 w 289726"/>
                  <a:gd name="connsiteY3" fmla="*/ 34034 h 331186"/>
                  <a:gd name="connsiteX4" fmla="*/ 96634 w 289726"/>
                  <a:gd name="connsiteY4" fmla="*/ 51383 h 331186"/>
                  <a:gd name="connsiteX5" fmla="*/ 1037 w 289726"/>
                  <a:gd name="connsiteY5" fmla="*/ 164023 h 331186"/>
                  <a:gd name="connsiteX6" fmla="*/ 8427 w 289726"/>
                  <a:gd name="connsiteY6" fmla="*/ 237208 h 331186"/>
                  <a:gd name="connsiteX7" fmla="*/ 122041 w 289726"/>
                  <a:gd name="connsiteY7" fmla="*/ 328953 h 331186"/>
                  <a:gd name="connsiteX8" fmla="*/ 286660 w 289726"/>
                  <a:gd name="connsiteY8" fmla="*/ 213717 h 331186"/>
                  <a:gd name="connsiteX9" fmla="*/ 265820 w 289726"/>
                  <a:gd name="connsiteY9" fmla="*/ 109064 h 331186"/>
                  <a:gd name="connsiteX10" fmla="*/ 235872 w 289726"/>
                  <a:gd name="connsiteY10" fmla="*/ 74303 h 331186"/>
                  <a:gd name="connsiteX11" fmla="*/ 268109 w 289726"/>
                  <a:gd name="connsiteY11" fmla="*/ 117467 h 331186"/>
                  <a:gd name="connsiteX12" fmla="*/ 284308 w 289726"/>
                  <a:gd name="connsiteY12" fmla="*/ 213328 h 331186"/>
                  <a:gd name="connsiteX13" fmla="*/ 263821 w 289726"/>
                  <a:gd name="connsiteY13" fmla="*/ 267419 h 331186"/>
                  <a:gd name="connsiteX14" fmla="*/ 226366 w 289726"/>
                  <a:gd name="connsiteY14" fmla="*/ 305381 h 331186"/>
                  <a:gd name="connsiteX15" fmla="*/ 122466 w 289726"/>
                  <a:gd name="connsiteY15" fmla="*/ 326647 h 331186"/>
                  <a:gd name="connsiteX16" fmla="*/ 70512 w 289726"/>
                  <a:gd name="connsiteY16" fmla="*/ 307335 h 331186"/>
                  <a:gd name="connsiteX17" fmla="*/ 30008 w 289726"/>
                  <a:gd name="connsiteY17" fmla="*/ 270883 h 331186"/>
                  <a:gd name="connsiteX18" fmla="*/ 3389 w 289726"/>
                  <a:gd name="connsiteY18" fmla="*/ 164412 h 331186"/>
                  <a:gd name="connsiteX19" fmla="*/ 50640 w 289726"/>
                  <a:gd name="connsiteY19" fmla="*/ 80644 h 331186"/>
                  <a:gd name="connsiteX20" fmla="*/ 97394 w 289726"/>
                  <a:gd name="connsiteY20" fmla="*/ 53581 h 331186"/>
                  <a:gd name="connsiteX21" fmla="*/ 107705 w 289726"/>
                  <a:gd name="connsiteY21" fmla="*/ 50143 h 331186"/>
                  <a:gd name="connsiteX22" fmla="*/ 141696 w 289726"/>
                  <a:gd name="connsiteY22" fmla="*/ 36078 h 331186"/>
                  <a:gd name="connsiteX23" fmla="*/ 163739 w 289726"/>
                  <a:gd name="connsiteY23" fmla="*/ 5758 h 331186"/>
                  <a:gd name="connsiteX24" fmla="*/ 190132 w 289726"/>
                  <a:gd name="connsiteY24" fmla="*/ 43251 h 331186"/>
                  <a:gd name="connsiteX25" fmla="*/ 212708 w 289726"/>
                  <a:gd name="connsiteY25" fmla="*/ 60175 h 331186"/>
                  <a:gd name="connsiteX26" fmla="*/ 234199 w 289726"/>
                  <a:gd name="connsiteY26" fmla="*/ 76103 h 331186"/>
                  <a:gd name="connsiteX27" fmla="*/ 234461 w 289726"/>
                  <a:gd name="connsiteY27" fmla="*/ 76320 h 331186"/>
                  <a:gd name="connsiteX28" fmla="*/ 268109 w 289726"/>
                  <a:gd name="connsiteY28" fmla="*/ 117467 h 33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9726" h="331186">
                    <a:moveTo>
                      <a:pt x="235872" y="74303"/>
                    </a:moveTo>
                    <a:cubicBezTo>
                      <a:pt x="221211" y="61188"/>
                      <a:pt x="205843" y="54467"/>
                      <a:pt x="191760" y="41487"/>
                    </a:cubicBezTo>
                    <a:cubicBezTo>
                      <a:pt x="183050" y="33582"/>
                      <a:pt x="172132" y="15301"/>
                      <a:pt x="163024" y="-139"/>
                    </a:cubicBezTo>
                    <a:cubicBezTo>
                      <a:pt x="157253" y="21262"/>
                      <a:pt x="149447" y="29330"/>
                      <a:pt x="140565" y="34034"/>
                    </a:cubicBezTo>
                    <a:cubicBezTo>
                      <a:pt x="122439" y="43993"/>
                      <a:pt x="111739" y="46109"/>
                      <a:pt x="96634" y="51383"/>
                    </a:cubicBezTo>
                    <a:cubicBezTo>
                      <a:pt x="83962" y="55724"/>
                      <a:pt x="14442" y="82742"/>
                      <a:pt x="1037" y="164023"/>
                    </a:cubicBezTo>
                    <a:cubicBezTo>
                      <a:pt x="-3241" y="189982"/>
                      <a:pt x="-193" y="214902"/>
                      <a:pt x="8427" y="237208"/>
                    </a:cubicBezTo>
                    <a:cubicBezTo>
                      <a:pt x="26770" y="284758"/>
                      <a:pt x="70376" y="320433"/>
                      <a:pt x="122041" y="328953"/>
                    </a:cubicBezTo>
                    <a:cubicBezTo>
                      <a:pt x="197983" y="341472"/>
                      <a:pt x="272893" y="297223"/>
                      <a:pt x="286660" y="213717"/>
                    </a:cubicBezTo>
                    <a:cubicBezTo>
                      <a:pt x="294221" y="167894"/>
                      <a:pt x="280907" y="132735"/>
                      <a:pt x="265820" y="109064"/>
                    </a:cubicBezTo>
                    <a:cubicBezTo>
                      <a:pt x="253465" y="89590"/>
                      <a:pt x="239943" y="77867"/>
                      <a:pt x="235872" y="74303"/>
                    </a:cubicBezTo>
                    <a:close/>
                    <a:moveTo>
                      <a:pt x="268109" y="117467"/>
                    </a:moveTo>
                    <a:cubicBezTo>
                      <a:pt x="284507" y="146746"/>
                      <a:pt x="289979" y="178974"/>
                      <a:pt x="284308" y="213328"/>
                    </a:cubicBezTo>
                    <a:cubicBezTo>
                      <a:pt x="281025" y="233237"/>
                      <a:pt x="274142" y="251436"/>
                      <a:pt x="263821" y="267419"/>
                    </a:cubicBezTo>
                    <a:cubicBezTo>
                      <a:pt x="254034" y="282551"/>
                      <a:pt x="241453" y="295314"/>
                      <a:pt x="226366" y="305381"/>
                    </a:cubicBezTo>
                    <a:cubicBezTo>
                      <a:pt x="196563" y="325236"/>
                      <a:pt x="159677" y="332788"/>
                      <a:pt x="122466" y="326647"/>
                    </a:cubicBezTo>
                    <a:cubicBezTo>
                      <a:pt x="104068" y="323617"/>
                      <a:pt x="86585" y="317104"/>
                      <a:pt x="70512" y="307335"/>
                    </a:cubicBezTo>
                    <a:cubicBezTo>
                      <a:pt x="54701" y="297738"/>
                      <a:pt x="41106" y="285482"/>
                      <a:pt x="30008" y="270883"/>
                    </a:cubicBezTo>
                    <a:cubicBezTo>
                      <a:pt x="6573" y="240093"/>
                      <a:pt x="-2861" y="202293"/>
                      <a:pt x="3389" y="164412"/>
                    </a:cubicBezTo>
                    <a:cubicBezTo>
                      <a:pt x="8952" y="130682"/>
                      <a:pt x="24862" y="102497"/>
                      <a:pt x="50640" y="80644"/>
                    </a:cubicBezTo>
                    <a:cubicBezTo>
                      <a:pt x="70349" y="63965"/>
                      <a:pt x="89931" y="56149"/>
                      <a:pt x="97394" y="53581"/>
                    </a:cubicBezTo>
                    <a:cubicBezTo>
                      <a:pt x="101048" y="52332"/>
                      <a:pt x="104421" y="51202"/>
                      <a:pt x="107705" y="50143"/>
                    </a:cubicBezTo>
                    <a:cubicBezTo>
                      <a:pt x="117998" y="46842"/>
                      <a:pt x="127749" y="43703"/>
                      <a:pt x="141696" y="36078"/>
                    </a:cubicBezTo>
                    <a:cubicBezTo>
                      <a:pt x="149113" y="32171"/>
                      <a:pt x="157434" y="25387"/>
                      <a:pt x="163739" y="5758"/>
                    </a:cubicBezTo>
                    <a:cubicBezTo>
                      <a:pt x="172114" y="19869"/>
                      <a:pt x="181874" y="35761"/>
                      <a:pt x="190132" y="43251"/>
                    </a:cubicBezTo>
                    <a:cubicBezTo>
                      <a:pt x="197422" y="50017"/>
                      <a:pt x="205201" y="55182"/>
                      <a:pt x="212708" y="60175"/>
                    </a:cubicBezTo>
                    <a:cubicBezTo>
                      <a:pt x="219826" y="64887"/>
                      <a:pt x="227171" y="69808"/>
                      <a:pt x="234199" y="76103"/>
                    </a:cubicBezTo>
                    <a:cubicBezTo>
                      <a:pt x="234199" y="76103"/>
                      <a:pt x="234461" y="76320"/>
                      <a:pt x="234461" y="76320"/>
                    </a:cubicBezTo>
                    <a:cubicBezTo>
                      <a:pt x="255165" y="94447"/>
                      <a:pt x="264897" y="111796"/>
                      <a:pt x="268109" y="117467"/>
                    </a:cubicBezTo>
                    <a:close/>
                  </a:path>
                </a:pathLst>
              </a:custGeom>
              <a:solidFill>
                <a:srgbClr val="004975"/>
              </a:solidFill>
              <a:ln w="4752" cap="flat">
                <a:noFill/>
                <a:prstDash val="solid"/>
                <a:miter/>
              </a:ln>
            </p:spPr>
            <p:txBody>
              <a:bodyPr rtlCol="0" anchor="ctr"/>
              <a:lstStyle/>
              <a:p>
                <a:endParaRPr lang="en-NL"/>
              </a:p>
            </p:txBody>
          </p:sp>
          <p:sp>
            <p:nvSpPr>
              <p:cNvPr id="110" name="Vrije vorm: vorm 109">
                <a:extLst>
                  <a:ext uri="{FF2B5EF4-FFF2-40B4-BE49-F238E27FC236}">
                    <a16:creationId xmlns:a16="http://schemas.microsoft.com/office/drawing/2014/main" id="{13E8629E-3A2F-6A4E-5FB8-697A144C6038}"/>
                  </a:ext>
                </a:extLst>
              </p:cNvPr>
              <p:cNvSpPr/>
              <p:nvPr/>
            </p:nvSpPr>
            <p:spPr>
              <a:xfrm>
                <a:off x="10136117" y="5689577"/>
                <a:ext cx="130979" cy="102971"/>
              </a:xfrm>
              <a:custGeom>
                <a:avLst/>
                <a:gdLst>
                  <a:gd name="connsiteX0" fmla="*/ 128950 w 130979"/>
                  <a:gd name="connsiteY0" fmla="*/ -130 h 102971"/>
                  <a:gd name="connsiteX1" fmla="*/ 129040 w 130979"/>
                  <a:gd name="connsiteY1" fmla="*/ 22836 h 102971"/>
                  <a:gd name="connsiteX2" fmla="*/ 120067 w 130979"/>
                  <a:gd name="connsiteY2" fmla="*/ 35942 h 102971"/>
                  <a:gd name="connsiteX3" fmla="*/ 116685 w 130979"/>
                  <a:gd name="connsiteY3" fmla="*/ 38620 h 102971"/>
                  <a:gd name="connsiteX4" fmla="*/ 118711 w 130979"/>
                  <a:gd name="connsiteY4" fmla="*/ 44128 h 102971"/>
                  <a:gd name="connsiteX5" fmla="*/ 95971 w 130979"/>
                  <a:gd name="connsiteY5" fmla="*/ 68206 h 102971"/>
                  <a:gd name="connsiteX6" fmla="*/ 30043 w 130979"/>
                  <a:gd name="connsiteY6" fmla="*/ 99105 h 102971"/>
                  <a:gd name="connsiteX7" fmla="*/ -529 w 130979"/>
                  <a:gd name="connsiteY7" fmla="*/ 98246 h 102971"/>
                  <a:gd name="connsiteX8" fmla="*/ 16539 w 130979"/>
                  <a:gd name="connsiteY8" fmla="*/ 73226 h 102971"/>
                  <a:gd name="connsiteX9" fmla="*/ 70248 w 130979"/>
                  <a:gd name="connsiteY9" fmla="*/ 49727 h 102971"/>
                  <a:gd name="connsiteX10" fmla="*/ 121542 w 130979"/>
                  <a:gd name="connsiteY10" fmla="*/ 25178 h 102971"/>
                  <a:gd name="connsiteX11" fmla="*/ 126083 w 130979"/>
                  <a:gd name="connsiteY11" fmla="*/ 13329 h 1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979" h="102971">
                    <a:moveTo>
                      <a:pt x="128950" y="-130"/>
                    </a:moveTo>
                    <a:cubicBezTo>
                      <a:pt x="131220" y="13537"/>
                      <a:pt x="129510" y="20023"/>
                      <a:pt x="129040" y="22836"/>
                    </a:cubicBezTo>
                    <a:cubicBezTo>
                      <a:pt x="128579" y="25649"/>
                      <a:pt x="125730" y="32993"/>
                      <a:pt x="120067" y="35942"/>
                    </a:cubicBezTo>
                    <a:cubicBezTo>
                      <a:pt x="117616" y="37181"/>
                      <a:pt x="116739" y="38330"/>
                      <a:pt x="116685" y="38620"/>
                    </a:cubicBezTo>
                    <a:cubicBezTo>
                      <a:pt x="116477" y="39877"/>
                      <a:pt x="119181" y="41279"/>
                      <a:pt x="118711" y="44128"/>
                    </a:cubicBezTo>
                    <a:cubicBezTo>
                      <a:pt x="118150" y="47574"/>
                      <a:pt x="115400" y="54286"/>
                      <a:pt x="95971" y="68206"/>
                    </a:cubicBezTo>
                    <a:cubicBezTo>
                      <a:pt x="76552" y="82136"/>
                      <a:pt x="50123" y="93008"/>
                      <a:pt x="30043" y="99105"/>
                    </a:cubicBezTo>
                    <a:cubicBezTo>
                      <a:pt x="9972" y="105192"/>
                      <a:pt x="1262" y="103067"/>
                      <a:pt x="-529" y="98246"/>
                    </a:cubicBezTo>
                    <a:cubicBezTo>
                      <a:pt x="-2329" y="93415"/>
                      <a:pt x="2736" y="84198"/>
                      <a:pt x="16539" y="73226"/>
                    </a:cubicBezTo>
                    <a:cubicBezTo>
                      <a:pt x="30341" y="62264"/>
                      <a:pt x="70248" y="49727"/>
                      <a:pt x="70248" y="49727"/>
                    </a:cubicBezTo>
                    <a:lnTo>
                      <a:pt x="121542" y="25178"/>
                    </a:lnTo>
                    <a:lnTo>
                      <a:pt x="126083" y="13329"/>
                    </a:lnTo>
                  </a:path>
                </a:pathLst>
              </a:custGeom>
              <a:solidFill>
                <a:srgbClr val="93C5E4"/>
              </a:solidFill>
              <a:ln w="4752" cap="flat">
                <a:noFill/>
                <a:prstDash val="solid"/>
                <a:miter/>
              </a:ln>
            </p:spPr>
            <p:txBody>
              <a:bodyPr rtlCol="0" anchor="ctr"/>
              <a:lstStyle/>
              <a:p>
                <a:endParaRPr lang="en-NL"/>
              </a:p>
            </p:txBody>
          </p:sp>
          <p:sp>
            <p:nvSpPr>
              <p:cNvPr id="111" name="Vrije vorm: vorm 110">
                <a:extLst>
                  <a:ext uri="{FF2B5EF4-FFF2-40B4-BE49-F238E27FC236}">
                    <a16:creationId xmlns:a16="http://schemas.microsoft.com/office/drawing/2014/main" id="{98E4B1AF-49A4-0538-F490-F7BCC9A53429}"/>
                  </a:ext>
                </a:extLst>
              </p:cNvPr>
              <p:cNvSpPr/>
              <p:nvPr/>
            </p:nvSpPr>
            <p:spPr>
              <a:xfrm>
                <a:off x="10144908" y="5689243"/>
                <a:ext cx="121672" cy="91758"/>
              </a:xfrm>
              <a:custGeom>
                <a:avLst/>
                <a:gdLst>
                  <a:gd name="connsiteX0" fmla="*/ 120212 w 121672"/>
                  <a:gd name="connsiteY0" fmla="*/ -130 h 91758"/>
                  <a:gd name="connsiteX1" fmla="*/ 97012 w 121672"/>
                  <a:gd name="connsiteY1" fmla="*/ 30642 h 91758"/>
                  <a:gd name="connsiteX2" fmla="*/ 62732 w 121672"/>
                  <a:gd name="connsiteY2" fmla="*/ 44409 h 91758"/>
                  <a:gd name="connsiteX3" fmla="*/ 2203 w 121672"/>
                  <a:gd name="connsiteY3" fmla="*/ 79730 h 91758"/>
                  <a:gd name="connsiteX4" fmla="*/ 1352 w 121672"/>
                  <a:gd name="connsiteY4" fmla="*/ 90594 h 91758"/>
                  <a:gd name="connsiteX5" fmla="*/ 37985 w 121672"/>
                  <a:gd name="connsiteY5" fmla="*/ 84334 h 91758"/>
                  <a:gd name="connsiteX6" fmla="*/ 89876 w 121672"/>
                  <a:gd name="connsiteY6" fmla="*/ 56394 h 91758"/>
                  <a:gd name="connsiteX7" fmla="*/ 99961 w 121672"/>
                  <a:gd name="connsiteY7" fmla="*/ 44463 h 91758"/>
                  <a:gd name="connsiteX8" fmla="*/ 96460 w 121672"/>
                  <a:gd name="connsiteY8" fmla="*/ 40004 h 91758"/>
                  <a:gd name="connsiteX9" fmla="*/ 96777 w 121672"/>
                  <a:gd name="connsiteY9" fmla="*/ 38113 h 91758"/>
                  <a:gd name="connsiteX10" fmla="*/ 107405 w 121672"/>
                  <a:gd name="connsiteY10" fmla="*/ 34341 h 91758"/>
                  <a:gd name="connsiteX11" fmla="*/ 119245 w 121672"/>
                  <a:gd name="connsiteY11" fmla="*/ 21407 h 91758"/>
                  <a:gd name="connsiteX12" fmla="*/ 120212 w 121672"/>
                  <a:gd name="connsiteY12" fmla="*/ -130 h 9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672" h="91758">
                    <a:moveTo>
                      <a:pt x="120212" y="-130"/>
                    </a:moveTo>
                    <a:cubicBezTo>
                      <a:pt x="113926" y="20186"/>
                      <a:pt x="106591" y="25450"/>
                      <a:pt x="97012" y="30642"/>
                    </a:cubicBezTo>
                    <a:cubicBezTo>
                      <a:pt x="81048" y="39018"/>
                      <a:pt x="66105" y="43323"/>
                      <a:pt x="62732" y="44409"/>
                    </a:cubicBezTo>
                    <a:cubicBezTo>
                      <a:pt x="53858" y="47168"/>
                      <a:pt x="21550" y="58673"/>
                      <a:pt x="2203" y="79730"/>
                    </a:cubicBezTo>
                    <a:cubicBezTo>
                      <a:pt x="-3695" y="86171"/>
                      <a:pt x="538" y="89807"/>
                      <a:pt x="1352" y="90594"/>
                    </a:cubicBezTo>
                    <a:cubicBezTo>
                      <a:pt x="2176" y="91372"/>
                      <a:pt x="12722" y="94402"/>
                      <a:pt x="37985" y="84334"/>
                    </a:cubicBezTo>
                    <a:cubicBezTo>
                      <a:pt x="63247" y="74258"/>
                      <a:pt x="74707" y="67782"/>
                      <a:pt x="89876" y="56394"/>
                    </a:cubicBezTo>
                    <a:cubicBezTo>
                      <a:pt x="97998" y="50306"/>
                      <a:pt x="99644" y="46354"/>
                      <a:pt x="99961" y="44463"/>
                    </a:cubicBezTo>
                    <a:cubicBezTo>
                      <a:pt x="100313" y="42274"/>
                      <a:pt x="98875" y="41053"/>
                      <a:pt x="96460" y="40004"/>
                    </a:cubicBezTo>
                    <a:cubicBezTo>
                      <a:pt x="95257" y="39461"/>
                      <a:pt x="95022" y="38819"/>
                      <a:pt x="96777" y="38113"/>
                    </a:cubicBezTo>
                    <a:cubicBezTo>
                      <a:pt x="98531" y="37408"/>
                      <a:pt x="105605" y="35336"/>
                      <a:pt x="107405" y="34341"/>
                    </a:cubicBezTo>
                    <a:cubicBezTo>
                      <a:pt x="109214" y="33346"/>
                      <a:pt x="117598" y="29557"/>
                      <a:pt x="119245" y="21407"/>
                    </a:cubicBezTo>
                    <a:cubicBezTo>
                      <a:pt x="120891" y="13266"/>
                      <a:pt x="121244" y="7504"/>
                      <a:pt x="120212" y="-130"/>
                    </a:cubicBezTo>
                    <a:close/>
                  </a:path>
                </a:pathLst>
              </a:custGeom>
              <a:solidFill>
                <a:srgbClr val="FFFFFF"/>
              </a:solidFill>
              <a:ln w="4752" cap="flat">
                <a:noFill/>
                <a:prstDash val="solid"/>
                <a:miter/>
              </a:ln>
            </p:spPr>
            <p:txBody>
              <a:bodyPr rtlCol="0" anchor="ctr"/>
              <a:lstStyle/>
              <a:p>
                <a:endParaRPr lang="en-NL"/>
              </a:p>
            </p:txBody>
          </p:sp>
          <p:sp>
            <p:nvSpPr>
              <p:cNvPr id="112" name="Vrije vorm: vorm 111">
                <a:extLst>
                  <a:ext uri="{FF2B5EF4-FFF2-40B4-BE49-F238E27FC236}">
                    <a16:creationId xmlns:a16="http://schemas.microsoft.com/office/drawing/2014/main" id="{D24BBB7F-FCF7-A191-5DAD-3084A8C298CD}"/>
                  </a:ext>
                </a:extLst>
              </p:cNvPr>
              <p:cNvSpPr/>
              <p:nvPr/>
            </p:nvSpPr>
            <p:spPr>
              <a:xfrm>
                <a:off x="10156455" y="5866699"/>
                <a:ext cx="218405" cy="106798"/>
              </a:xfrm>
              <a:custGeom>
                <a:avLst/>
                <a:gdLst>
                  <a:gd name="connsiteX0" fmla="*/ 30 w 218405"/>
                  <a:gd name="connsiteY0" fmla="*/ 39756 h 106798"/>
                  <a:gd name="connsiteX1" fmla="*/ 60215 w 218405"/>
                  <a:gd name="connsiteY1" fmla="*/ 500 h 106798"/>
                  <a:gd name="connsiteX2" fmla="*/ 135225 w 218405"/>
                  <a:gd name="connsiteY2" fmla="*/ 50058 h 106798"/>
                  <a:gd name="connsiteX3" fmla="*/ 201181 w 218405"/>
                  <a:gd name="connsiteY3" fmla="*/ 28929 h 106798"/>
                  <a:gd name="connsiteX4" fmla="*/ 217037 w 218405"/>
                  <a:gd name="connsiteY4" fmla="*/ 58380 h 106798"/>
                  <a:gd name="connsiteX5" fmla="*/ 199987 w 218405"/>
                  <a:gd name="connsiteY5" fmla="*/ 95040 h 106798"/>
                  <a:gd name="connsiteX6" fmla="*/ 176516 w 218405"/>
                  <a:gd name="connsiteY6" fmla="*/ 106057 h 106798"/>
                  <a:gd name="connsiteX7" fmla="*/ 134085 w 218405"/>
                  <a:gd name="connsiteY7" fmla="*/ 61175 h 106798"/>
                  <a:gd name="connsiteX8" fmla="*/ 38661 w 218405"/>
                  <a:gd name="connsiteY8" fmla="*/ 84611 h 106798"/>
                  <a:gd name="connsiteX9" fmla="*/ 8930 w 218405"/>
                  <a:gd name="connsiteY9" fmla="*/ 72590 h 106798"/>
                  <a:gd name="connsiteX10" fmla="*/ 30 w 218405"/>
                  <a:gd name="connsiteY10" fmla="*/ 39756 h 10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405" h="106798">
                    <a:moveTo>
                      <a:pt x="30" y="39756"/>
                    </a:moveTo>
                    <a:cubicBezTo>
                      <a:pt x="4417" y="15243"/>
                      <a:pt x="31181" y="-3951"/>
                      <a:pt x="60215" y="500"/>
                    </a:cubicBezTo>
                    <a:cubicBezTo>
                      <a:pt x="97146" y="6243"/>
                      <a:pt x="116565" y="47327"/>
                      <a:pt x="135225" y="50058"/>
                    </a:cubicBezTo>
                    <a:cubicBezTo>
                      <a:pt x="151036" y="52320"/>
                      <a:pt x="186356" y="26477"/>
                      <a:pt x="201181" y="28929"/>
                    </a:cubicBezTo>
                    <a:cubicBezTo>
                      <a:pt x="216938" y="31525"/>
                      <a:pt x="218647" y="48629"/>
                      <a:pt x="217037" y="58380"/>
                    </a:cubicBezTo>
                    <a:cubicBezTo>
                      <a:pt x="215427" y="68121"/>
                      <a:pt x="209367" y="85244"/>
                      <a:pt x="199987" y="95040"/>
                    </a:cubicBezTo>
                    <a:cubicBezTo>
                      <a:pt x="190608" y="104845"/>
                      <a:pt x="185226" y="108138"/>
                      <a:pt x="176516" y="106057"/>
                    </a:cubicBezTo>
                    <a:cubicBezTo>
                      <a:pt x="165327" y="103262"/>
                      <a:pt x="148467" y="64241"/>
                      <a:pt x="134085" y="61175"/>
                    </a:cubicBezTo>
                    <a:cubicBezTo>
                      <a:pt x="115914" y="57530"/>
                      <a:pt x="69830" y="89758"/>
                      <a:pt x="38661" y="84611"/>
                    </a:cubicBezTo>
                    <a:cubicBezTo>
                      <a:pt x="19766" y="81499"/>
                      <a:pt x="14565" y="77709"/>
                      <a:pt x="8930" y="72590"/>
                    </a:cubicBezTo>
                    <a:cubicBezTo>
                      <a:pt x="446" y="64422"/>
                      <a:pt x="-2593" y="53559"/>
                      <a:pt x="30" y="39756"/>
                    </a:cubicBezTo>
                    <a:close/>
                  </a:path>
                </a:pathLst>
              </a:custGeom>
              <a:solidFill>
                <a:srgbClr val="FFFFFF"/>
              </a:solidFill>
              <a:ln w="4752" cap="flat">
                <a:noFill/>
                <a:prstDash val="solid"/>
                <a:miter/>
              </a:ln>
            </p:spPr>
            <p:txBody>
              <a:bodyPr rtlCol="0" anchor="ctr"/>
              <a:lstStyle/>
              <a:p>
                <a:endParaRPr lang="en-NL"/>
              </a:p>
            </p:txBody>
          </p:sp>
        </p:grpSp>
        <p:grpSp>
          <p:nvGrpSpPr>
            <p:cNvPr id="67" name="Graphic 75">
              <a:extLst>
                <a:ext uri="{FF2B5EF4-FFF2-40B4-BE49-F238E27FC236}">
                  <a16:creationId xmlns:a16="http://schemas.microsoft.com/office/drawing/2014/main" id="{A15D233C-99E3-FB5E-5E4F-EA14DB4D5FF0}"/>
                </a:ext>
              </a:extLst>
            </p:cNvPr>
            <p:cNvGrpSpPr/>
            <p:nvPr/>
          </p:nvGrpSpPr>
          <p:grpSpPr>
            <a:xfrm>
              <a:off x="10332226" y="5299855"/>
              <a:ext cx="388046" cy="442434"/>
              <a:chOff x="10332226" y="5299855"/>
              <a:chExt cx="388046" cy="442434"/>
            </a:xfrm>
          </p:grpSpPr>
          <p:sp>
            <p:nvSpPr>
              <p:cNvPr id="97" name="Vrije vorm: vorm 96">
                <a:extLst>
                  <a:ext uri="{FF2B5EF4-FFF2-40B4-BE49-F238E27FC236}">
                    <a16:creationId xmlns:a16="http://schemas.microsoft.com/office/drawing/2014/main" id="{E63D3588-25C6-EE1C-30DB-1B769A5B43F6}"/>
                  </a:ext>
                </a:extLst>
              </p:cNvPr>
              <p:cNvSpPr/>
              <p:nvPr/>
            </p:nvSpPr>
            <p:spPr>
              <a:xfrm>
                <a:off x="10332281" y="5299855"/>
                <a:ext cx="204161" cy="224080"/>
              </a:xfrm>
              <a:custGeom>
                <a:avLst/>
                <a:gdLst>
                  <a:gd name="connsiteX0" fmla="*/ 123199 w 204161"/>
                  <a:gd name="connsiteY0" fmla="*/ 23930 h 224080"/>
                  <a:gd name="connsiteX1" fmla="*/ 85238 w 204161"/>
                  <a:gd name="connsiteY1" fmla="*/ 17082 h 224080"/>
                  <a:gd name="connsiteX2" fmla="*/ 54204 w 204161"/>
                  <a:gd name="connsiteY2" fmla="*/ -104 h 224080"/>
                  <a:gd name="connsiteX3" fmla="*/ 50758 w 204161"/>
                  <a:gd name="connsiteY3" fmla="*/ 28371 h 224080"/>
                  <a:gd name="connsiteX4" fmla="*/ 28571 w 204161"/>
                  <a:gd name="connsiteY4" fmla="*/ 52974 h 224080"/>
                  <a:gd name="connsiteX5" fmla="*/ 3670 w 204161"/>
                  <a:gd name="connsiteY5" fmla="*/ 153593 h 224080"/>
                  <a:gd name="connsiteX6" fmla="*/ 131141 w 204161"/>
                  <a:gd name="connsiteY6" fmla="*/ 219442 h 224080"/>
                  <a:gd name="connsiteX7" fmla="*/ 198608 w 204161"/>
                  <a:gd name="connsiteY7" fmla="*/ 95694 h 224080"/>
                  <a:gd name="connsiteX8" fmla="*/ 123199 w 204161"/>
                  <a:gd name="connsiteY8" fmla="*/ 23930 h 22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61" h="224080">
                    <a:moveTo>
                      <a:pt x="123199" y="23930"/>
                    </a:moveTo>
                    <a:cubicBezTo>
                      <a:pt x="109659" y="20339"/>
                      <a:pt x="98136" y="20845"/>
                      <a:pt x="85238" y="17082"/>
                    </a:cubicBezTo>
                    <a:cubicBezTo>
                      <a:pt x="77233" y="14604"/>
                      <a:pt x="64741" y="6753"/>
                      <a:pt x="54204" y="-104"/>
                    </a:cubicBezTo>
                    <a:cubicBezTo>
                      <a:pt x="57253" y="15138"/>
                      <a:pt x="54584" y="22519"/>
                      <a:pt x="50758" y="28371"/>
                    </a:cubicBezTo>
                    <a:cubicBezTo>
                      <a:pt x="42482" y="40284"/>
                      <a:pt x="36413" y="44951"/>
                      <a:pt x="28571" y="52974"/>
                    </a:cubicBezTo>
                    <a:cubicBezTo>
                      <a:pt x="21878" y="59468"/>
                      <a:pt x="-13272" y="98354"/>
                      <a:pt x="3670" y="153593"/>
                    </a:cubicBezTo>
                    <a:cubicBezTo>
                      <a:pt x="20602" y="208832"/>
                      <a:pt x="79557" y="235262"/>
                      <a:pt x="131141" y="219442"/>
                    </a:cubicBezTo>
                    <a:cubicBezTo>
                      <a:pt x="182724" y="203631"/>
                      <a:pt x="216001" y="152444"/>
                      <a:pt x="198608" y="95694"/>
                    </a:cubicBezTo>
                    <a:cubicBezTo>
                      <a:pt x="181205" y="38936"/>
                      <a:pt x="131358" y="26110"/>
                      <a:pt x="123199" y="23930"/>
                    </a:cubicBezTo>
                    <a:close/>
                  </a:path>
                </a:pathLst>
              </a:custGeom>
              <a:solidFill>
                <a:srgbClr val="00598E"/>
              </a:solidFill>
              <a:ln w="4752" cap="flat">
                <a:noFill/>
                <a:prstDash val="solid"/>
                <a:miter/>
              </a:ln>
            </p:spPr>
            <p:txBody>
              <a:bodyPr rtlCol="0" anchor="ctr"/>
              <a:lstStyle/>
              <a:p>
                <a:endParaRPr lang="en-NL"/>
              </a:p>
            </p:txBody>
          </p:sp>
          <p:sp>
            <p:nvSpPr>
              <p:cNvPr id="98" name="Vrije vorm: vorm 97">
                <a:extLst>
                  <a:ext uri="{FF2B5EF4-FFF2-40B4-BE49-F238E27FC236}">
                    <a16:creationId xmlns:a16="http://schemas.microsoft.com/office/drawing/2014/main" id="{BE317D91-097D-3BC6-1A91-AD4F0C86BF60}"/>
                  </a:ext>
                </a:extLst>
              </p:cNvPr>
              <p:cNvSpPr/>
              <p:nvPr/>
            </p:nvSpPr>
            <p:spPr>
              <a:xfrm>
                <a:off x="10462234" y="5460774"/>
                <a:ext cx="35942" cy="22037"/>
              </a:xfrm>
              <a:custGeom>
                <a:avLst/>
                <a:gdLst>
                  <a:gd name="connsiteX0" fmla="*/ 16588 w 35942"/>
                  <a:gd name="connsiteY0" fmla="*/ 1298 h 22037"/>
                  <a:gd name="connsiteX1" fmla="*/ 26836 w 35942"/>
                  <a:gd name="connsiteY1" fmla="*/ 276 h 22037"/>
                  <a:gd name="connsiteX2" fmla="*/ 34108 w 35942"/>
                  <a:gd name="connsiteY2" fmla="*/ 6481 h 22037"/>
                  <a:gd name="connsiteX3" fmla="*/ 33701 w 35942"/>
                  <a:gd name="connsiteY3" fmla="*/ 11293 h 22037"/>
                  <a:gd name="connsiteX4" fmla="*/ 29794 w 35942"/>
                  <a:gd name="connsiteY4" fmla="*/ 9928 h 22037"/>
                  <a:gd name="connsiteX5" fmla="*/ 17809 w 35942"/>
                  <a:gd name="connsiteY5" fmla="*/ 7512 h 22037"/>
                  <a:gd name="connsiteX6" fmla="*/ 6042 w 35942"/>
                  <a:gd name="connsiteY6" fmla="*/ 17209 h 22037"/>
                  <a:gd name="connsiteX7" fmla="*/ 533 w 35942"/>
                  <a:gd name="connsiteY7" fmla="*/ 21460 h 22037"/>
                  <a:gd name="connsiteX8" fmla="*/ 307 w 35942"/>
                  <a:gd name="connsiteY8" fmla="*/ 15436 h 22037"/>
                  <a:gd name="connsiteX9" fmla="*/ 7986 w 35942"/>
                  <a:gd name="connsiteY9" fmla="*/ 5342 h 22037"/>
                  <a:gd name="connsiteX10" fmla="*/ 16588 w 35942"/>
                  <a:gd name="connsiteY10" fmla="*/ 1298 h 2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942" h="22037">
                    <a:moveTo>
                      <a:pt x="16588" y="1298"/>
                    </a:moveTo>
                    <a:cubicBezTo>
                      <a:pt x="20016" y="249"/>
                      <a:pt x="23734" y="-646"/>
                      <a:pt x="26836" y="276"/>
                    </a:cubicBezTo>
                    <a:cubicBezTo>
                      <a:pt x="29930" y="1208"/>
                      <a:pt x="32589" y="4609"/>
                      <a:pt x="34108" y="6481"/>
                    </a:cubicBezTo>
                    <a:cubicBezTo>
                      <a:pt x="35619" y="8363"/>
                      <a:pt x="35158" y="9909"/>
                      <a:pt x="33701" y="11293"/>
                    </a:cubicBezTo>
                    <a:cubicBezTo>
                      <a:pt x="32480" y="12605"/>
                      <a:pt x="32127" y="12243"/>
                      <a:pt x="29794" y="9928"/>
                    </a:cubicBezTo>
                    <a:cubicBezTo>
                      <a:pt x="27460" y="7612"/>
                      <a:pt x="25289" y="5224"/>
                      <a:pt x="17809" y="7512"/>
                    </a:cubicBezTo>
                    <a:cubicBezTo>
                      <a:pt x="10329" y="9810"/>
                      <a:pt x="8746" y="13102"/>
                      <a:pt x="6042" y="17209"/>
                    </a:cubicBezTo>
                    <a:cubicBezTo>
                      <a:pt x="3328" y="21324"/>
                      <a:pt x="2370" y="22772"/>
                      <a:pt x="533" y="21460"/>
                    </a:cubicBezTo>
                    <a:cubicBezTo>
                      <a:pt x="-1303" y="20149"/>
                      <a:pt x="-1375" y="18294"/>
                      <a:pt x="307" y="15436"/>
                    </a:cubicBezTo>
                    <a:cubicBezTo>
                      <a:pt x="1999" y="12578"/>
                      <a:pt x="4830" y="7965"/>
                      <a:pt x="7986" y="5342"/>
                    </a:cubicBezTo>
                    <a:cubicBezTo>
                      <a:pt x="11152" y="2719"/>
                      <a:pt x="13160" y="2348"/>
                      <a:pt x="16588" y="1298"/>
                    </a:cubicBezTo>
                    <a:close/>
                  </a:path>
                </a:pathLst>
              </a:custGeom>
              <a:solidFill>
                <a:srgbClr val="FFFFFF"/>
              </a:solidFill>
              <a:ln w="4752" cap="flat">
                <a:noFill/>
                <a:prstDash val="solid"/>
                <a:miter/>
              </a:ln>
            </p:spPr>
            <p:txBody>
              <a:bodyPr rtlCol="0" anchor="ctr"/>
              <a:lstStyle/>
              <a:p>
                <a:endParaRPr lang="en-NL"/>
              </a:p>
            </p:txBody>
          </p:sp>
          <p:sp>
            <p:nvSpPr>
              <p:cNvPr id="99" name="Vrije vorm: vorm 98">
                <a:extLst>
                  <a:ext uri="{FF2B5EF4-FFF2-40B4-BE49-F238E27FC236}">
                    <a16:creationId xmlns:a16="http://schemas.microsoft.com/office/drawing/2014/main" id="{0917B094-4F64-135F-83D9-D51978B6097E}"/>
                  </a:ext>
                </a:extLst>
              </p:cNvPr>
              <p:cNvSpPr/>
              <p:nvPr/>
            </p:nvSpPr>
            <p:spPr>
              <a:xfrm>
                <a:off x="10446641" y="5479434"/>
                <a:ext cx="60743" cy="27557"/>
              </a:xfrm>
              <a:custGeom>
                <a:avLst/>
                <a:gdLst>
                  <a:gd name="connsiteX0" fmla="*/ 4151 w 60743"/>
                  <a:gd name="connsiteY0" fmla="*/ 17931 h 27557"/>
                  <a:gd name="connsiteX1" fmla="*/ 30472 w 60743"/>
                  <a:gd name="connsiteY1" fmla="*/ 16674 h 27557"/>
                  <a:gd name="connsiteX2" fmla="*/ 55907 w 60743"/>
                  <a:gd name="connsiteY2" fmla="*/ 1125 h 27557"/>
                  <a:gd name="connsiteX3" fmla="*/ 59091 w 60743"/>
                  <a:gd name="connsiteY3" fmla="*/ 836 h 27557"/>
                  <a:gd name="connsiteX4" fmla="*/ 59353 w 60743"/>
                  <a:gd name="connsiteY4" fmla="*/ 4752 h 27557"/>
                  <a:gd name="connsiteX5" fmla="*/ 39617 w 60743"/>
                  <a:gd name="connsiteY5" fmla="*/ 20645 h 27557"/>
                  <a:gd name="connsiteX6" fmla="*/ 922 w 60743"/>
                  <a:gd name="connsiteY6" fmla="*/ 25014 h 27557"/>
                  <a:gd name="connsiteX7" fmla="*/ -461 w 60743"/>
                  <a:gd name="connsiteY7" fmla="*/ 20509 h 27557"/>
                  <a:gd name="connsiteX8" fmla="*/ 2279 w 60743"/>
                  <a:gd name="connsiteY8" fmla="*/ 18040 h 27557"/>
                  <a:gd name="connsiteX9" fmla="*/ 4151 w 60743"/>
                  <a:gd name="connsiteY9" fmla="*/ 17931 h 2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43" h="27557">
                    <a:moveTo>
                      <a:pt x="4151" y="17931"/>
                    </a:moveTo>
                    <a:cubicBezTo>
                      <a:pt x="9488" y="20048"/>
                      <a:pt x="16769" y="20871"/>
                      <a:pt x="30472" y="16674"/>
                    </a:cubicBezTo>
                    <a:cubicBezTo>
                      <a:pt x="44176" y="12468"/>
                      <a:pt x="52605" y="5639"/>
                      <a:pt x="55907" y="1125"/>
                    </a:cubicBezTo>
                    <a:cubicBezTo>
                      <a:pt x="57390" y="-946"/>
                      <a:pt x="58629" y="40"/>
                      <a:pt x="59091" y="836"/>
                    </a:cubicBezTo>
                    <a:cubicBezTo>
                      <a:pt x="59552" y="1632"/>
                      <a:pt x="60375" y="2789"/>
                      <a:pt x="59353" y="4752"/>
                    </a:cubicBezTo>
                    <a:cubicBezTo>
                      <a:pt x="58602" y="6172"/>
                      <a:pt x="50886" y="16032"/>
                      <a:pt x="39617" y="20645"/>
                    </a:cubicBezTo>
                    <a:cubicBezTo>
                      <a:pt x="28356" y="25258"/>
                      <a:pt x="12970" y="30694"/>
                      <a:pt x="922" y="25014"/>
                    </a:cubicBezTo>
                    <a:cubicBezTo>
                      <a:pt x="-1022" y="23982"/>
                      <a:pt x="-1285" y="21694"/>
                      <a:pt x="-461" y="20509"/>
                    </a:cubicBezTo>
                    <a:cubicBezTo>
                      <a:pt x="361" y="19315"/>
                      <a:pt x="1021" y="18429"/>
                      <a:pt x="2279" y="18040"/>
                    </a:cubicBezTo>
                    <a:cubicBezTo>
                      <a:pt x="3536" y="17651"/>
                      <a:pt x="3364" y="17705"/>
                      <a:pt x="4151" y="17931"/>
                    </a:cubicBezTo>
                    <a:close/>
                  </a:path>
                </a:pathLst>
              </a:custGeom>
              <a:solidFill>
                <a:srgbClr val="FFFFFF"/>
              </a:solidFill>
              <a:ln w="4752" cap="flat">
                <a:noFill/>
                <a:prstDash val="solid"/>
                <a:miter/>
              </a:ln>
            </p:spPr>
            <p:txBody>
              <a:bodyPr rtlCol="0" anchor="ctr"/>
              <a:lstStyle/>
              <a:p>
                <a:endParaRPr lang="en-NL"/>
              </a:p>
            </p:txBody>
          </p:sp>
          <p:sp>
            <p:nvSpPr>
              <p:cNvPr id="100" name="Vrije vorm: vorm 99">
                <a:extLst>
                  <a:ext uri="{FF2B5EF4-FFF2-40B4-BE49-F238E27FC236}">
                    <a16:creationId xmlns:a16="http://schemas.microsoft.com/office/drawing/2014/main" id="{D7234DB5-9F23-C63A-4C85-261F33D61560}"/>
                  </a:ext>
                </a:extLst>
              </p:cNvPr>
              <p:cNvSpPr/>
              <p:nvPr/>
            </p:nvSpPr>
            <p:spPr>
              <a:xfrm>
                <a:off x="10332226" y="5299864"/>
                <a:ext cx="165053" cy="199830"/>
              </a:xfrm>
              <a:custGeom>
                <a:avLst/>
                <a:gdLst>
                  <a:gd name="connsiteX0" fmla="*/ 61108 w 165053"/>
                  <a:gd name="connsiteY0" fmla="*/ 197327 h 199830"/>
                  <a:gd name="connsiteX1" fmla="*/ 91852 w 165053"/>
                  <a:gd name="connsiteY1" fmla="*/ 177591 h 199830"/>
                  <a:gd name="connsiteX2" fmla="*/ 163904 w 165053"/>
                  <a:gd name="connsiteY2" fmla="*/ 74928 h 199830"/>
                  <a:gd name="connsiteX3" fmla="*/ 156623 w 165053"/>
                  <a:gd name="connsiteY3" fmla="*/ 42021 h 199830"/>
                  <a:gd name="connsiteX4" fmla="*/ 152878 w 165053"/>
                  <a:gd name="connsiteY4" fmla="*/ 36422 h 199830"/>
                  <a:gd name="connsiteX5" fmla="*/ 123220 w 165053"/>
                  <a:gd name="connsiteY5" fmla="*/ 23931 h 199830"/>
                  <a:gd name="connsiteX6" fmla="*/ 85267 w 165053"/>
                  <a:gd name="connsiteY6" fmla="*/ 17083 h 199830"/>
                  <a:gd name="connsiteX7" fmla="*/ 54234 w 165053"/>
                  <a:gd name="connsiteY7" fmla="*/ -103 h 199830"/>
                  <a:gd name="connsiteX8" fmla="*/ 50788 w 165053"/>
                  <a:gd name="connsiteY8" fmla="*/ 28372 h 199830"/>
                  <a:gd name="connsiteX9" fmla="*/ 28600 w 165053"/>
                  <a:gd name="connsiteY9" fmla="*/ 52975 h 199830"/>
                  <a:gd name="connsiteX10" fmla="*/ 3663 w 165053"/>
                  <a:gd name="connsiteY10" fmla="*/ 153576 h 199830"/>
                  <a:gd name="connsiteX11" fmla="*/ 31133 w 165053"/>
                  <a:gd name="connsiteY11" fmla="*/ 197246 h 199830"/>
                  <a:gd name="connsiteX12" fmla="*/ 33222 w 165053"/>
                  <a:gd name="connsiteY12" fmla="*/ 196513 h 199830"/>
                  <a:gd name="connsiteX13" fmla="*/ 61108 w 165053"/>
                  <a:gd name="connsiteY13" fmla="*/ 197327 h 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053" h="199830">
                    <a:moveTo>
                      <a:pt x="61108" y="197327"/>
                    </a:moveTo>
                    <a:cubicBezTo>
                      <a:pt x="77317" y="192108"/>
                      <a:pt x="79460" y="188418"/>
                      <a:pt x="91852" y="177591"/>
                    </a:cubicBezTo>
                    <a:cubicBezTo>
                      <a:pt x="158721" y="119141"/>
                      <a:pt x="163370" y="83050"/>
                      <a:pt x="163904" y="74928"/>
                    </a:cubicBezTo>
                    <a:cubicBezTo>
                      <a:pt x="164438" y="66796"/>
                      <a:pt x="164908" y="53753"/>
                      <a:pt x="156623" y="42021"/>
                    </a:cubicBezTo>
                    <a:cubicBezTo>
                      <a:pt x="155031" y="39760"/>
                      <a:pt x="153810" y="37915"/>
                      <a:pt x="152878" y="36422"/>
                    </a:cubicBezTo>
                    <a:cubicBezTo>
                      <a:pt x="139049" y="28073"/>
                      <a:pt x="126892" y="24898"/>
                      <a:pt x="123220" y="23931"/>
                    </a:cubicBezTo>
                    <a:cubicBezTo>
                      <a:pt x="109915" y="20267"/>
                      <a:pt x="98138" y="20846"/>
                      <a:pt x="85267" y="17083"/>
                    </a:cubicBezTo>
                    <a:cubicBezTo>
                      <a:pt x="77335" y="14831"/>
                      <a:pt x="64771" y="6754"/>
                      <a:pt x="54234" y="-103"/>
                    </a:cubicBezTo>
                    <a:cubicBezTo>
                      <a:pt x="57282" y="15139"/>
                      <a:pt x="54903" y="22646"/>
                      <a:pt x="50788" y="28372"/>
                    </a:cubicBezTo>
                    <a:cubicBezTo>
                      <a:pt x="42502" y="40284"/>
                      <a:pt x="36442" y="44952"/>
                      <a:pt x="28600" y="52975"/>
                    </a:cubicBezTo>
                    <a:cubicBezTo>
                      <a:pt x="21961" y="59668"/>
                      <a:pt x="-13278" y="98328"/>
                      <a:pt x="3663" y="153576"/>
                    </a:cubicBezTo>
                    <a:cubicBezTo>
                      <a:pt x="9072" y="171214"/>
                      <a:pt x="18759" y="185921"/>
                      <a:pt x="31133" y="197246"/>
                    </a:cubicBezTo>
                    <a:lnTo>
                      <a:pt x="33222" y="196513"/>
                    </a:lnTo>
                    <a:cubicBezTo>
                      <a:pt x="38948" y="199191"/>
                      <a:pt x="47477" y="201760"/>
                      <a:pt x="61108" y="197327"/>
                    </a:cubicBezTo>
                    <a:close/>
                  </a:path>
                </a:pathLst>
              </a:custGeom>
              <a:solidFill>
                <a:srgbClr val="0073BA"/>
              </a:solidFill>
              <a:ln w="4752" cap="flat">
                <a:noFill/>
                <a:prstDash val="solid"/>
                <a:miter/>
              </a:ln>
            </p:spPr>
            <p:txBody>
              <a:bodyPr rtlCol="0" anchor="ctr"/>
              <a:lstStyle/>
              <a:p>
                <a:endParaRPr lang="en-NL"/>
              </a:p>
            </p:txBody>
          </p:sp>
          <p:sp>
            <p:nvSpPr>
              <p:cNvPr id="101" name="Vrije vorm: vorm 100">
                <a:extLst>
                  <a:ext uri="{FF2B5EF4-FFF2-40B4-BE49-F238E27FC236}">
                    <a16:creationId xmlns:a16="http://schemas.microsoft.com/office/drawing/2014/main" id="{03E3BAA9-B69D-18C3-B14E-E6F1ADEFC8CD}"/>
                  </a:ext>
                </a:extLst>
              </p:cNvPr>
              <p:cNvSpPr/>
              <p:nvPr/>
            </p:nvSpPr>
            <p:spPr>
              <a:xfrm>
                <a:off x="10332226" y="5299873"/>
                <a:ext cx="204151" cy="224051"/>
              </a:xfrm>
              <a:custGeom>
                <a:avLst/>
                <a:gdLst>
                  <a:gd name="connsiteX0" fmla="*/ 123192 w 204151"/>
                  <a:gd name="connsiteY0" fmla="*/ 23930 h 224051"/>
                  <a:gd name="connsiteX1" fmla="*/ 85238 w 204151"/>
                  <a:gd name="connsiteY1" fmla="*/ 17082 h 224051"/>
                  <a:gd name="connsiteX2" fmla="*/ 54205 w 204151"/>
                  <a:gd name="connsiteY2" fmla="*/ -104 h 224051"/>
                  <a:gd name="connsiteX3" fmla="*/ 50759 w 204151"/>
                  <a:gd name="connsiteY3" fmla="*/ 28371 h 224051"/>
                  <a:gd name="connsiteX4" fmla="*/ 28563 w 204151"/>
                  <a:gd name="connsiteY4" fmla="*/ 52974 h 224051"/>
                  <a:gd name="connsiteX5" fmla="*/ 3662 w 204151"/>
                  <a:gd name="connsiteY5" fmla="*/ 153566 h 224051"/>
                  <a:gd name="connsiteX6" fmla="*/ 31131 w 204151"/>
                  <a:gd name="connsiteY6" fmla="*/ 197236 h 224051"/>
                  <a:gd name="connsiteX7" fmla="*/ 131133 w 204151"/>
                  <a:gd name="connsiteY7" fmla="*/ 219415 h 224051"/>
                  <a:gd name="connsiteX8" fmla="*/ 198591 w 204151"/>
                  <a:gd name="connsiteY8" fmla="*/ 95667 h 224051"/>
                  <a:gd name="connsiteX9" fmla="*/ 152850 w 204151"/>
                  <a:gd name="connsiteY9" fmla="*/ 36421 h 224051"/>
                  <a:gd name="connsiteX10" fmla="*/ 123192 w 204151"/>
                  <a:gd name="connsiteY10" fmla="*/ 23930 h 224051"/>
                  <a:gd name="connsiteX11" fmla="*/ 156902 w 204151"/>
                  <a:gd name="connsiteY11" fmla="*/ 40989 h 224051"/>
                  <a:gd name="connsiteX12" fmla="*/ 196998 w 204151"/>
                  <a:gd name="connsiteY12" fmla="*/ 96156 h 224051"/>
                  <a:gd name="connsiteX13" fmla="*/ 201005 w 204151"/>
                  <a:gd name="connsiteY13" fmla="*/ 136525 h 224051"/>
                  <a:gd name="connsiteX14" fmla="*/ 189319 w 204151"/>
                  <a:gd name="connsiteY14" fmla="*/ 172063 h 224051"/>
                  <a:gd name="connsiteX15" fmla="*/ 130681 w 204151"/>
                  <a:gd name="connsiteY15" fmla="*/ 217841 h 224051"/>
                  <a:gd name="connsiteX16" fmla="*/ 92013 w 204151"/>
                  <a:gd name="connsiteY16" fmla="*/ 221921 h 224051"/>
                  <a:gd name="connsiteX17" fmla="*/ 55200 w 204151"/>
                  <a:gd name="connsiteY17" fmla="*/ 211654 h 224051"/>
                  <a:gd name="connsiteX18" fmla="*/ 5254 w 204151"/>
                  <a:gd name="connsiteY18" fmla="*/ 153068 h 224051"/>
                  <a:gd name="connsiteX19" fmla="*/ 8809 w 204151"/>
                  <a:gd name="connsiteY19" fmla="*/ 85708 h 224051"/>
                  <a:gd name="connsiteX20" fmla="*/ 29730 w 204151"/>
                  <a:gd name="connsiteY20" fmla="*/ 54123 h 224051"/>
                  <a:gd name="connsiteX21" fmla="*/ 35138 w 204151"/>
                  <a:gd name="connsiteY21" fmla="*/ 48741 h 224051"/>
                  <a:gd name="connsiteX22" fmla="*/ 52098 w 204151"/>
                  <a:gd name="connsiteY22" fmla="*/ 29303 h 224051"/>
                  <a:gd name="connsiteX23" fmla="*/ 56494 w 204151"/>
                  <a:gd name="connsiteY23" fmla="*/ 3379 h 224051"/>
                  <a:gd name="connsiteX24" fmla="*/ 84768 w 204151"/>
                  <a:gd name="connsiteY24" fmla="*/ 18692 h 224051"/>
                  <a:gd name="connsiteX25" fmla="*/ 104233 w 204151"/>
                  <a:gd name="connsiteY25" fmla="*/ 22283 h 224051"/>
                  <a:gd name="connsiteX26" fmla="*/ 122703 w 204151"/>
                  <a:gd name="connsiteY26" fmla="*/ 25585 h 224051"/>
                  <a:gd name="connsiteX27" fmla="*/ 122938 w 204151"/>
                  <a:gd name="connsiteY27" fmla="*/ 25639 h 224051"/>
                  <a:gd name="connsiteX28" fmla="*/ 156902 w 204151"/>
                  <a:gd name="connsiteY28" fmla="*/ 40989 h 22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151" h="224051">
                    <a:moveTo>
                      <a:pt x="123192" y="23930"/>
                    </a:moveTo>
                    <a:cubicBezTo>
                      <a:pt x="109886" y="20266"/>
                      <a:pt x="98137" y="20836"/>
                      <a:pt x="85238" y="17082"/>
                    </a:cubicBezTo>
                    <a:cubicBezTo>
                      <a:pt x="77306" y="14830"/>
                      <a:pt x="64743" y="6753"/>
                      <a:pt x="54205" y="-104"/>
                    </a:cubicBezTo>
                    <a:cubicBezTo>
                      <a:pt x="57253" y="15138"/>
                      <a:pt x="54866" y="22645"/>
                      <a:pt x="50759" y="28371"/>
                    </a:cubicBezTo>
                    <a:cubicBezTo>
                      <a:pt x="42474" y="40284"/>
                      <a:pt x="36413" y="44951"/>
                      <a:pt x="28563" y="52974"/>
                    </a:cubicBezTo>
                    <a:cubicBezTo>
                      <a:pt x="21960" y="59658"/>
                      <a:pt x="-13279" y="98318"/>
                      <a:pt x="3662" y="153566"/>
                    </a:cubicBezTo>
                    <a:cubicBezTo>
                      <a:pt x="9071" y="171204"/>
                      <a:pt x="18758" y="185911"/>
                      <a:pt x="31131" y="197236"/>
                    </a:cubicBezTo>
                    <a:cubicBezTo>
                      <a:pt x="57498" y="221378"/>
                      <a:pt x="96020" y="230179"/>
                      <a:pt x="131133" y="219415"/>
                    </a:cubicBezTo>
                    <a:cubicBezTo>
                      <a:pt x="182744" y="203595"/>
                      <a:pt x="215993" y="152417"/>
                      <a:pt x="198591" y="95667"/>
                    </a:cubicBezTo>
                    <a:cubicBezTo>
                      <a:pt x="189039" y="64516"/>
                      <a:pt x="169709" y="46588"/>
                      <a:pt x="152850" y="36421"/>
                    </a:cubicBezTo>
                    <a:cubicBezTo>
                      <a:pt x="139011" y="28045"/>
                      <a:pt x="126863" y="24898"/>
                      <a:pt x="123192" y="23930"/>
                    </a:cubicBezTo>
                    <a:close/>
                    <a:moveTo>
                      <a:pt x="156902" y="40989"/>
                    </a:moveTo>
                    <a:cubicBezTo>
                      <a:pt x="176340" y="54267"/>
                      <a:pt x="189835" y="72801"/>
                      <a:pt x="196998" y="96156"/>
                    </a:cubicBezTo>
                    <a:cubicBezTo>
                      <a:pt x="201141" y="109687"/>
                      <a:pt x="202497" y="123264"/>
                      <a:pt x="201005" y="136525"/>
                    </a:cubicBezTo>
                    <a:cubicBezTo>
                      <a:pt x="199576" y="149079"/>
                      <a:pt x="195651" y="161028"/>
                      <a:pt x="189319" y="172063"/>
                    </a:cubicBezTo>
                    <a:cubicBezTo>
                      <a:pt x="176783" y="193835"/>
                      <a:pt x="155970" y="210080"/>
                      <a:pt x="130681" y="217841"/>
                    </a:cubicBezTo>
                    <a:cubicBezTo>
                      <a:pt x="118171" y="221676"/>
                      <a:pt x="105165" y="223042"/>
                      <a:pt x="92013" y="221921"/>
                    </a:cubicBezTo>
                    <a:cubicBezTo>
                      <a:pt x="79088" y="220817"/>
                      <a:pt x="66723" y="217362"/>
                      <a:pt x="55200" y="211654"/>
                    </a:cubicBezTo>
                    <a:cubicBezTo>
                      <a:pt x="30869" y="199624"/>
                      <a:pt x="13150" y="178820"/>
                      <a:pt x="5254" y="153068"/>
                    </a:cubicBezTo>
                    <a:cubicBezTo>
                      <a:pt x="-1774" y="130148"/>
                      <a:pt x="-571" y="107480"/>
                      <a:pt x="8809" y="85708"/>
                    </a:cubicBezTo>
                    <a:cubicBezTo>
                      <a:pt x="15981" y="69083"/>
                      <a:pt x="25849" y="58057"/>
                      <a:pt x="29730" y="54123"/>
                    </a:cubicBezTo>
                    <a:cubicBezTo>
                      <a:pt x="31638" y="52196"/>
                      <a:pt x="33411" y="50432"/>
                      <a:pt x="35138" y="48741"/>
                    </a:cubicBezTo>
                    <a:cubicBezTo>
                      <a:pt x="40574" y="43458"/>
                      <a:pt x="45721" y="38438"/>
                      <a:pt x="52098" y="29303"/>
                    </a:cubicBezTo>
                    <a:cubicBezTo>
                      <a:pt x="55544" y="24527"/>
                      <a:pt x="58656" y="17670"/>
                      <a:pt x="56494" y="3379"/>
                    </a:cubicBezTo>
                    <a:cubicBezTo>
                      <a:pt x="66154" y="9629"/>
                      <a:pt x="77243" y="16567"/>
                      <a:pt x="84768" y="18692"/>
                    </a:cubicBezTo>
                    <a:cubicBezTo>
                      <a:pt x="91461" y="20673"/>
                      <a:pt x="97956" y="21488"/>
                      <a:pt x="104233" y="22283"/>
                    </a:cubicBezTo>
                    <a:cubicBezTo>
                      <a:pt x="110176" y="23025"/>
                      <a:pt x="116317" y="23821"/>
                      <a:pt x="122703" y="25585"/>
                    </a:cubicBezTo>
                    <a:cubicBezTo>
                      <a:pt x="122703" y="25585"/>
                      <a:pt x="122938" y="25639"/>
                      <a:pt x="122938" y="25639"/>
                    </a:cubicBezTo>
                    <a:cubicBezTo>
                      <a:pt x="141589" y="30569"/>
                      <a:pt x="153121" y="38429"/>
                      <a:pt x="156902" y="40989"/>
                    </a:cubicBezTo>
                    <a:close/>
                  </a:path>
                </a:pathLst>
              </a:custGeom>
              <a:solidFill>
                <a:srgbClr val="004975"/>
              </a:solidFill>
              <a:ln w="4752" cap="flat">
                <a:noFill/>
                <a:prstDash val="solid"/>
                <a:miter/>
              </a:ln>
            </p:spPr>
            <p:txBody>
              <a:bodyPr rtlCol="0" anchor="ctr"/>
              <a:lstStyle/>
              <a:p>
                <a:endParaRPr lang="en-NL"/>
              </a:p>
            </p:txBody>
          </p:sp>
          <p:sp>
            <p:nvSpPr>
              <p:cNvPr id="102" name="Vrije vorm: vorm 101">
                <a:extLst>
                  <a:ext uri="{FF2B5EF4-FFF2-40B4-BE49-F238E27FC236}">
                    <a16:creationId xmlns:a16="http://schemas.microsoft.com/office/drawing/2014/main" id="{51AB60B7-A670-9822-FE0A-4239519E0359}"/>
                  </a:ext>
                </a:extLst>
              </p:cNvPr>
              <p:cNvSpPr/>
              <p:nvPr/>
            </p:nvSpPr>
            <p:spPr>
              <a:xfrm>
                <a:off x="10337445" y="5303790"/>
                <a:ext cx="60001" cy="103264"/>
              </a:xfrm>
              <a:custGeom>
                <a:avLst/>
                <a:gdLst>
                  <a:gd name="connsiteX0" fmla="*/ 51379 w 60001"/>
                  <a:gd name="connsiteY0" fmla="*/ -99 h 103264"/>
                  <a:gd name="connsiteX1" fmla="*/ 58606 w 60001"/>
                  <a:gd name="connsiteY1" fmla="*/ 14301 h 103264"/>
                  <a:gd name="connsiteX2" fmla="*/ 57051 w 60001"/>
                  <a:gd name="connsiteY2" fmla="*/ 25336 h 103264"/>
                  <a:gd name="connsiteX3" fmla="*/ 55766 w 60001"/>
                  <a:gd name="connsiteY3" fmla="*/ 28068 h 103264"/>
                  <a:gd name="connsiteX4" fmla="*/ 58760 w 60001"/>
                  <a:gd name="connsiteY4" fmla="*/ 30899 h 103264"/>
                  <a:gd name="connsiteX5" fmla="*/ 51985 w 60001"/>
                  <a:gd name="connsiteY5" fmla="*/ 53123 h 103264"/>
                  <a:gd name="connsiteX6" fmla="*/ 20210 w 60001"/>
                  <a:gd name="connsiteY6" fmla="*/ 93103 h 103264"/>
                  <a:gd name="connsiteX7" fmla="*/ 728 w 60001"/>
                  <a:gd name="connsiteY7" fmla="*/ 102103 h 103264"/>
                  <a:gd name="connsiteX8" fmla="*/ 3649 w 60001"/>
                  <a:gd name="connsiteY8" fmla="*/ 81064 h 103264"/>
                  <a:gd name="connsiteX9" fmla="*/ 30060 w 60001"/>
                  <a:gd name="connsiteY9" fmla="*/ 49541 h 103264"/>
                  <a:gd name="connsiteX10" fmla="*/ 54618 w 60001"/>
                  <a:gd name="connsiteY10" fmla="*/ 18118 h 103264"/>
                  <a:gd name="connsiteX11" fmla="*/ 53776 w 60001"/>
                  <a:gd name="connsiteY11" fmla="*/ 9254 h 10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01" h="103264">
                    <a:moveTo>
                      <a:pt x="51379" y="-99"/>
                    </a:moveTo>
                    <a:cubicBezTo>
                      <a:pt x="57069" y="7779"/>
                      <a:pt x="58018" y="12393"/>
                      <a:pt x="58606" y="14301"/>
                    </a:cubicBezTo>
                    <a:cubicBezTo>
                      <a:pt x="59194" y="16219"/>
                      <a:pt x="59692" y="21718"/>
                      <a:pt x="57051" y="25336"/>
                    </a:cubicBezTo>
                    <a:cubicBezTo>
                      <a:pt x="55902" y="26874"/>
                      <a:pt x="55703" y="27869"/>
                      <a:pt x="55766" y="28068"/>
                    </a:cubicBezTo>
                    <a:cubicBezTo>
                      <a:pt x="56029" y="28927"/>
                      <a:pt x="58163" y="28963"/>
                      <a:pt x="58760" y="30899"/>
                    </a:cubicBezTo>
                    <a:cubicBezTo>
                      <a:pt x="59475" y="33242"/>
                      <a:pt x="59846" y="38316"/>
                      <a:pt x="51985" y="53123"/>
                    </a:cubicBezTo>
                    <a:cubicBezTo>
                      <a:pt x="44125" y="67930"/>
                      <a:pt x="30920" y="83008"/>
                      <a:pt x="20210" y="93103"/>
                    </a:cubicBezTo>
                    <a:cubicBezTo>
                      <a:pt x="9501" y="103188"/>
                      <a:pt x="3360" y="104572"/>
                      <a:pt x="728" y="102103"/>
                    </a:cubicBezTo>
                    <a:cubicBezTo>
                      <a:pt x="-1905" y="99625"/>
                      <a:pt x="-1597" y="92262"/>
                      <a:pt x="3649" y="81064"/>
                    </a:cubicBezTo>
                    <a:cubicBezTo>
                      <a:pt x="8895" y="69866"/>
                      <a:pt x="30060" y="49541"/>
                      <a:pt x="30060" y="49541"/>
                    </a:cubicBezTo>
                    <a:lnTo>
                      <a:pt x="54618" y="18118"/>
                    </a:lnTo>
                    <a:lnTo>
                      <a:pt x="53776" y="9254"/>
                    </a:lnTo>
                  </a:path>
                </a:pathLst>
              </a:custGeom>
              <a:solidFill>
                <a:srgbClr val="93C5E4"/>
              </a:solidFill>
              <a:ln w="4752" cap="flat">
                <a:noFill/>
                <a:prstDash val="solid"/>
                <a:miter/>
              </a:ln>
            </p:spPr>
            <p:txBody>
              <a:bodyPr rtlCol="0" anchor="ctr"/>
              <a:lstStyle/>
              <a:p>
                <a:endParaRPr lang="en-NL"/>
              </a:p>
            </p:txBody>
          </p:sp>
          <p:sp>
            <p:nvSpPr>
              <p:cNvPr id="103" name="Vrije vorm: vorm 102">
                <a:extLst>
                  <a:ext uri="{FF2B5EF4-FFF2-40B4-BE49-F238E27FC236}">
                    <a16:creationId xmlns:a16="http://schemas.microsoft.com/office/drawing/2014/main" id="{7446D323-9494-7737-73CB-DEC97343AFCE}"/>
                  </a:ext>
                </a:extLst>
              </p:cNvPr>
              <p:cNvSpPr/>
              <p:nvPr/>
            </p:nvSpPr>
            <p:spPr>
              <a:xfrm>
                <a:off x="10339992" y="5303563"/>
                <a:ext cx="56098" cy="94094"/>
              </a:xfrm>
              <a:custGeom>
                <a:avLst/>
                <a:gdLst>
                  <a:gd name="connsiteX0" fmla="*/ 48760 w 56098"/>
                  <a:gd name="connsiteY0" fmla="*/ -99 h 94094"/>
                  <a:gd name="connsiteX1" fmla="*/ 43794 w 56098"/>
                  <a:gd name="connsiteY1" fmla="*/ 26476 h 94094"/>
                  <a:gd name="connsiteX2" fmla="*/ 26545 w 56098"/>
                  <a:gd name="connsiteY2" fmla="*/ 45815 h 94094"/>
                  <a:gd name="connsiteX3" fmla="*/ -463 w 56098"/>
                  <a:gd name="connsiteY3" fmla="*/ 86889 h 94094"/>
                  <a:gd name="connsiteX4" fmla="*/ 2404 w 56098"/>
                  <a:gd name="connsiteY4" fmla="*/ 93972 h 94094"/>
                  <a:gd name="connsiteX5" fmla="*/ 23461 w 56098"/>
                  <a:gd name="connsiteY5" fmla="*/ 78622 h 94094"/>
                  <a:gd name="connsiteX6" fmla="*/ 47340 w 56098"/>
                  <a:gd name="connsiteY6" fmla="*/ 44874 h 94094"/>
                  <a:gd name="connsiteX7" fmla="*/ 49954 w 56098"/>
                  <a:gd name="connsiteY7" fmla="*/ 34237 h 94094"/>
                  <a:gd name="connsiteX8" fmla="*/ 46363 w 56098"/>
                  <a:gd name="connsiteY8" fmla="*/ 32519 h 94094"/>
                  <a:gd name="connsiteX9" fmla="*/ 45974 w 56098"/>
                  <a:gd name="connsiteY9" fmla="*/ 31234 h 94094"/>
                  <a:gd name="connsiteX10" fmla="*/ 51473 w 56098"/>
                  <a:gd name="connsiteY10" fmla="*/ 25554 h 94094"/>
                  <a:gd name="connsiteX11" fmla="*/ 54874 w 56098"/>
                  <a:gd name="connsiteY11" fmla="*/ 13732 h 94094"/>
                  <a:gd name="connsiteX12" fmla="*/ 48760 w 56098"/>
                  <a:gd name="connsiteY12" fmla="*/ -99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98" h="94094">
                    <a:moveTo>
                      <a:pt x="48760" y="-99"/>
                    </a:moveTo>
                    <a:cubicBezTo>
                      <a:pt x="51157" y="14627"/>
                      <a:pt x="48181" y="20226"/>
                      <a:pt x="43794" y="26476"/>
                    </a:cubicBezTo>
                    <a:cubicBezTo>
                      <a:pt x="36377" y="36706"/>
                      <a:pt x="28327" y="44078"/>
                      <a:pt x="26545" y="45815"/>
                    </a:cubicBezTo>
                    <a:cubicBezTo>
                      <a:pt x="21842" y="50320"/>
                      <a:pt x="5127" y="67623"/>
                      <a:pt x="-463" y="86889"/>
                    </a:cubicBezTo>
                    <a:cubicBezTo>
                      <a:pt x="-2154" y="92778"/>
                      <a:pt x="1645" y="93737"/>
                      <a:pt x="2404" y="93972"/>
                    </a:cubicBezTo>
                    <a:cubicBezTo>
                      <a:pt x="3164" y="94216"/>
                      <a:pt x="10735" y="92823"/>
                      <a:pt x="23461" y="78622"/>
                    </a:cubicBezTo>
                    <a:cubicBezTo>
                      <a:pt x="36187" y="64412"/>
                      <a:pt x="41370" y="56760"/>
                      <a:pt x="47340" y="44874"/>
                    </a:cubicBezTo>
                    <a:cubicBezTo>
                      <a:pt x="50542" y="38515"/>
                      <a:pt x="50343" y="35522"/>
                      <a:pt x="49954" y="34237"/>
                    </a:cubicBezTo>
                    <a:cubicBezTo>
                      <a:pt x="49492" y="32754"/>
                      <a:pt x="48208" y="32428"/>
                      <a:pt x="46363" y="32519"/>
                    </a:cubicBezTo>
                    <a:cubicBezTo>
                      <a:pt x="45440" y="32555"/>
                      <a:pt x="45088" y="32229"/>
                      <a:pt x="45974" y="31234"/>
                    </a:cubicBezTo>
                    <a:cubicBezTo>
                      <a:pt x="46851" y="30248"/>
                      <a:pt x="50650" y="26739"/>
                      <a:pt x="51473" y="25554"/>
                    </a:cubicBezTo>
                    <a:cubicBezTo>
                      <a:pt x="52296" y="24360"/>
                      <a:pt x="56385" y="19367"/>
                      <a:pt x="54874" y="13732"/>
                    </a:cubicBezTo>
                    <a:cubicBezTo>
                      <a:pt x="53373" y="8105"/>
                      <a:pt x="51790" y="4379"/>
                      <a:pt x="48760" y="-99"/>
                    </a:cubicBezTo>
                    <a:close/>
                  </a:path>
                </a:pathLst>
              </a:custGeom>
              <a:solidFill>
                <a:srgbClr val="FFFFFF"/>
              </a:solidFill>
              <a:ln w="4752" cap="flat">
                <a:noFill/>
                <a:prstDash val="solid"/>
                <a:miter/>
              </a:ln>
            </p:spPr>
            <p:txBody>
              <a:bodyPr rtlCol="0" anchor="ctr"/>
              <a:lstStyle/>
              <a:p>
                <a:endParaRPr lang="en-NL"/>
              </a:p>
            </p:txBody>
          </p:sp>
          <p:sp>
            <p:nvSpPr>
              <p:cNvPr id="104" name="Vrije vorm: vorm 103">
                <a:extLst>
                  <a:ext uri="{FF2B5EF4-FFF2-40B4-BE49-F238E27FC236}">
                    <a16:creationId xmlns:a16="http://schemas.microsoft.com/office/drawing/2014/main" id="{80004F3F-7CCE-085A-B0B9-317CD34AB60B}"/>
                  </a:ext>
                </a:extLst>
              </p:cNvPr>
              <p:cNvSpPr/>
              <p:nvPr/>
            </p:nvSpPr>
            <p:spPr>
              <a:xfrm>
                <a:off x="10388049" y="5403802"/>
                <a:ext cx="145587" cy="89225"/>
              </a:xfrm>
              <a:custGeom>
                <a:avLst/>
                <a:gdLst>
                  <a:gd name="connsiteX0" fmla="*/ 270 w 145587"/>
                  <a:gd name="connsiteY0" fmla="*/ 70094 h 89225"/>
                  <a:gd name="connsiteX1" fmla="*/ 25831 w 145587"/>
                  <a:gd name="connsiteY1" fmla="*/ 26650 h 89225"/>
                  <a:gd name="connsiteX2" fmla="*/ 88413 w 145587"/>
                  <a:gd name="connsiteY2" fmla="*/ 34384 h 89225"/>
                  <a:gd name="connsiteX3" fmla="*/ 123254 w 145587"/>
                  <a:gd name="connsiteY3" fmla="*/ 528 h 89225"/>
                  <a:gd name="connsiteX4" fmla="*/ 142403 w 145587"/>
                  <a:gd name="connsiteY4" fmla="*/ 14077 h 89225"/>
                  <a:gd name="connsiteX5" fmla="*/ 143135 w 145587"/>
                  <a:gd name="connsiteY5" fmla="*/ 42434 h 89225"/>
                  <a:gd name="connsiteX6" fmla="*/ 131820 w 145587"/>
                  <a:gd name="connsiteY6" fmla="*/ 56680 h 89225"/>
                  <a:gd name="connsiteX7" fmla="*/ 91163 w 145587"/>
                  <a:gd name="connsiteY7" fmla="*/ 41720 h 89225"/>
                  <a:gd name="connsiteX8" fmla="*/ 38539 w 145587"/>
                  <a:gd name="connsiteY8" fmla="*/ 86222 h 89225"/>
                  <a:gd name="connsiteX9" fmla="*/ 16108 w 145587"/>
                  <a:gd name="connsiteY9" fmla="*/ 87941 h 89225"/>
                  <a:gd name="connsiteX10" fmla="*/ 270 w 145587"/>
                  <a:gd name="connsiteY10" fmla="*/ 70094 h 8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87" h="89225">
                    <a:moveTo>
                      <a:pt x="270" y="70094"/>
                    </a:moveTo>
                    <a:cubicBezTo>
                      <a:pt x="-4623" y="53325"/>
                      <a:pt x="6204" y="32919"/>
                      <a:pt x="25831" y="26650"/>
                    </a:cubicBezTo>
                    <a:cubicBezTo>
                      <a:pt x="50822" y="18736"/>
                      <a:pt x="75841" y="38490"/>
                      <a:pt x="88413" y="34384"/>
                    </a:cubicBezTo>
                    <a:cubicBezTo>
                      <a:pt x="99050" y="30874"/>
                      <a:pt x="113179" y="3612"/>
                      <a:pt x="123254" y="528"/>
                    </a:cubicBezTo>
                    <a:cubicBezTo>
                      <a:pt x="133964" y="-2756"/>
                      <a:pt x="140377" y="7456"/>
                      <a:pt x="142403" y="14077"/>
                    </a:cubicBezTo>
                    <a:cubicBezTo>
                      <a:pt x="144438" y="20707"/>
                      <a:pt x="145967" y="33353"/>
                      <a:pt x="143135" y="42434"/>
                    </a:cubicBezTo>
                    <a:cubicBezTo>
                      <a:pt x="140296" y="51516"/>
                      <a:pt x="137953" y="55269"/>
                      <a:pt x="131820" y="56680"/>
                    </a:cubicBezTo>
                    <a:cubicBezTo>
                      <a:pt x="123924" y="58417"/>
                      <a:pt x="101158" y="39160"/>
                      <a:pt x="91163" y="41720"/>
                    </a:cubicBezTo>
                    <a:cubicBezTo>
                      <a:pt x="78618" y="45102"/>
                      <a:pt x="59714" y="79728"/>
                      <a:pt x="38539" y="86222"/>
                    </a:cubicBezTo>
                    <a:cubicBezTo>
                      <a:pt x="25686" y="90157"/>
                      <a:pt x="21236" y="89397"/>
                      <a:pt x="16108" y="87941"/>
                    </a:cubicBezTo>
                    <a:cubicBezTo>
                      <a:pt x="8230" y="85453"/>
                      <a:pt x="2929" y="79583"/>
                      <a:pt x="270" y="70094"/>
                    </a:cubicBezTo>
                    <a:close/>
                  </a:path>
                </a:pathLst>
              </a:custGeom>
              <a:solidFill>
                <a:srgbClr val="FFFFFF"/>
              </a:solidFill>
              <a:ln w="4752" cap="flat">
                <a:noFill/>
                <a:prstDash val="solid"/>
                <a:miter/>
              </a:ln>
            </p:spPr>
            <p:txBody>
              <a:bodyPr rtlCol="0" anchor="ctr"/>
              <a:lstStyle/>
              <a:p>
                <a:endParaRPr lang="en-NL"/>
              </a:p>
            </p:txBody>
          </p:sp>
        </p:grpSp>
        <p:grpSp>
          <p:nvGrpSpPr>
            <p:cNvPr id="68" name="Graphic 75">
              <a:extLst>
                <a:ext uri="{FF2B5EF4-FFF2-40B4-BE49-F238E27FC236}">
                  <a16:creationId xmlns:a16="http://schemas.microsoft.com/office/drawing/2014/main" id="{4E16A6C2-9B64-426C-F1CE-73DB28505762}"/>
                </a:ext>
              </a:extLst>
            </p:cNvPr>
            <p:cNvGrpSpPr/>
            <p:nvPr/>
          </p:nvGrpSpPr>
          <p:grpSpPr>
            <a:xfrm>
              <a:off x="10464283" y="5653749"/>
              <a:ext cx="338482" cy="401014"/>
              <a:chOff x="10464283" y="5653749"/>
              <a:chExt cx="338482" cy="401014"/>
            </a:xfrm>
          </p:grpSpPr>
          <p:sp>
            <p:nvSpPr>
              <p:cNvPr id="89" name="Vrije vorm: vorm 88">
                <a:extLst>
                  <a:ext uri="{FF2B5EF4-FFF2-40B4-BE49-F238E27FC236}">
                    <a16:creationId xmlns:a16="http://schemas.microsoft.com/office/drawing/2014/main" id="{07E9A026-A2FF-74FC-2696-C89184F4E7B1}"/>
                  </a:ext>
                </a:extLst>
              </p:cNvPr>
              <p:cNvSpPr/>
              <p:nvPr/>
            </p:nvSpPr>
            <p:spPr>
              <a:xfrm>
                <a:off x="10464329" y="5653758"/>
                <a:ext cx="178087" cy="203093"/>
              </a:xfrm>
              <a:custGeom>
                <a:avLst/>
                <a:gdLst>
                  <a:gd name="connsiteX0" fmla="*/ 147593 w 178087"/>
                  <a:gd name="connsiteY0" fmla="*/ 47537 h 203093"/>
                  <a:gd name="connsiteX1" fmla="*/ 121371 w 178087"/>
                  <a:gd name="connsiteY1" fmla="*/ 26199 h 203093"/>
                  <a:gd name="connsiteX2" fmla="*/ 104837 w 178087"/>
                  <a:gd name="connsiteY2" fmla="*/ -131 h 203093"/>
                  <a:gd name="connsiteX3" fmla="*/ 90130 w 178087"/>
                  <a:gd name="connsiteY3" fmla="*/ 20256 h 203093"/>
                  <a:gd name="connsiteX4" fmla="*/ 62688 w 178087"/>
                  <a:gd name="connsiteY4" fmla="*/ 29736 h 203093"/>
                  <a:gd name="connsiteX5" fmla="*/ 974 w 178087"/>
                  <a:gd name="connsiteY5" fmla="*/ 96390 h 203093"/>
                  <a:gd name="connsiteX6" fmla="*/ 70883 w 178087"/>
                  <a:gd name="connsiteY6" fmla="*/ 200908 h 203093"/>
                  <a:gd name="connsiteX7" fmla="*/ 175053 w 178087"/>
                  <a:gd name="connsiteY7" fmla="*/ 134534 h 203093"/>
                  <a:gd name="connsiteX8" fmla="*/ 147593 w 178087"/>
                  <a:gd name="connsiteY8" fmla="*/ 47537 h 20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087" h="203093">
                    <a:moveTo>
                      <a:pt x="147593" y="47537"/>
                    </a:moveTo>
                    <a:cubicBezTo>
                      <a:pt x="138729" y="39043"/>
                      <a:pt x="129675" y="34548"/>
                      <a:pt x="121371" y="26199"/>
                    </a:cubicBezTo>
                    <a:cubicBezTo>
                      <a:pt x="116279" y="20908"/>
                      <a:pt x="110020" y="9592"/>
                      <a:pt x="104837" y="-131"/>
                    </a:cubicBezTo>
                    <a:cubicBezTo>
                      <a:pt x="100722" y="12858"/>
                      <a:pt x="95548" y="17389"/>
                      <a:pt x="90130" y="20256"/>
                    </a:cubicBezTo>
                    <a:cubicBezTo>
                      <a:pt x="78742" y="25892"/>
                      <a:pt x="72113" y="26905"/>
                      <a:pt x="62688" y="29736"/>
                    </a:cubicBezTo>
                    <a:cubicBezTo>
                      <a:pt x="54809" y="31880"/>
                      <a:pt x="11375" y="46831"/>
                      <a:pt x="974" y="96390"/>
                    </a:cubicBezTo>
                    <a:cubicBezTo>
                      <a:pt x="-9428" y="145940"/>
                      <a:pt x="24608" y="191193"/>
                      <a:pt x="70883" y="200908"/>
                    </a:cubicBezTo>
                    <a:cubicBezTo>
                      <a:pt x="117156" y="210622"/>
                      <a:pt x="164372" y="185449"/>
                      <a:pt x="175053" y="134534"/>
                    </a:cubicBezTo>
                    <a:cubicBezTo>
                      <a:pt x="185745" y="83618"/>
                      <a:pt x="152929" y="52666"/>
                      <a:pt x="147593" y="47537"/>
                    </a:cubicBezTo>
                    <a:close/>
                  </a:path>
                </a:pathLst>
              </a:custGeom>
              <a:solidFill>
                <a:srgbClr val="00598E"/>
              </a:solidFill>
              <a:ln w="4752" cap="flat">
                <a:noFill/>
                <a:prstDash val="solid"/>
                <a:miter/>
              </a:ln>
            </p:spPr>
            <p:txBody>
              <a:bodyPr rtlCol="0" anchor="ctr"/>
              <a:lstStyle/>
              <a:p>
                <a:endParaRPr lang="en-NL"/>
              </a:p>
            </p:txBody>
          </p:sp>
          <p:sp>
            <p:nvSpPr>
              <p:cNvPr id="90" name="Vrije vorm: vorm 89">
                <a:extLst>
                  <a:ext uri="{FF2B5EF4-FFF2-40B4-BE49-F238E27FC236}">
                    <a16:creationId xmlns:a16="http://schemas.microsoft.com/office/drawing/2014/main" id="{6388141A-D9A4-25AD-F520-DEE0FD5FD8A0}"/>
                  </a:ext>
                </a:extLst>
              </p:cNvPr>
              <p:cNvSpPr/>
              <p:nvPr/>
            </p:nvSpPr>
            <p:spPr>
              <a:xfrm>
                <a:off x="10550970" y="5816570"/>
                <a:ext cx="32521" cy="15933"/>
              </a:xfrm>
              <a:custGeom>
                <a:avLst/>
                <a:gdLst>
                  <a:gd name="connsiteX0" fmla="*/ 20293 w 32521"/>
                  <a:gd name="connsiteY0" fmla="*/ 706 h 15933"/>
                  <a:gd name="connsiteX1" fmla="*/ 28588 w 32521"/>
                  <a:gd name="connsiteY1" fmla="*/ 4261 h 15933"/>
                  <a:gd name="connsiteX2" fmla="*/ 31537 w 32521"/>
                  <a:gd name="connsiteY2" fmla="*/ 12103 h 15933"/>
                  <a:gd name="connsiteX3" fmla="*/ 29194 w 32521"/>
                  <a:gd name="connsiteY3" fmla="*/ 15621 h 15933"/>
                  <a:gd name="connsiteX4" fmla="*/ 26770 w 32521"/>
                  <a:gd name="connsiteY4" fmla="*/ 12917 h 15933"/>
                  <a:gd name="connsiteX5" fmla="*/ 18593 w 32521"/>
                  <a:gd name="connsiteY5" fmla="*/ 5988 h 15933"/>
                  <a:gd name="connsiteX6" fmla="*/ 5460 w 32521"/>
                  <a:gd name="connsiteY6" fmla="*/ 8449 h 15933"/>
                  <a:gd name="connsiteX7" fmla="*/ -564 w 32521"/>
                  <a:gd name="connsiteY7" fmla="*/ 9380 h 15933"/>
                  <a:gd name="connsiteX8" fmla="*/ 1815 w 32521"/>
                  <a:gd name="connsiteY8" fmla="*/ 4659 h 15933"/>
                  <a:gd name="connsiteX9" fmla="*/ 11981 w 32521"/>
                  <a:gd name="connsiteY9" fmla="*/ 163 h 15933"/>
                  <a:gd name="connsiteX10" fmla="*/ 20293 w 32521"/>
                  <a:gd name="connsiteY10" fmla="*/ 706 h 1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21" h="15933">
                    <a:moveTo>
                      <a:pt x="20293" y="706"/>
                    </a:moveTo>
                    <a:cubicBezTo>
                      <a:pt x="23369" y="1348"/>
                      <a:pt x="26598" y="2244"/>
                      <a:pt x="28588" y="4261"/>
                    </a:cubicBezTo>
                    <a:cubicBezTo>
                      <a:pt x="30568" y="6287"/>
                      <a:pt x="31175" y="10022"/>
                      <a:pt x="31537" y="12103"/>
                    </a:cubicBezTo>
                    <a:cubicBezTo>
                      <a:pt x="31907" y="14183"/>
                      <a:pt x="30894" y="15178"/>
                      <a:pt x="29194" y="15621"/>
                    </a:cubicBezTo>
                    <a:cubicBezTo>
                      <a:pt x="27702" y="16110"/>
                      <a:pt x="27575" y="15685"/>
                      <a:pt x="26770" y="12917"/>
                    </a:cubicBezTo>
                    <a:cubicBezTo>
                      <a:pt x="25956" y="10158"/>
                      <a:pt x="25304" y="7399"/>
                      <a:pt x="18593" y="5988"/>
                    </a:cubicBezTo>
                    <a:cubicBezTo>
                      <a:pt x="11882" y="4586"/>
                      <a:pt x="9277" y="6440"/>
                      <a:pt x="5460" y="8449"/>
                    </a:cubicBezTo>
                    <a:cubicBezTo>
                      <a:pt x="1643" y="10457"/>
                      <a:pt x="295" y="11162"/>
                      <a:pt x="-564" y="9380"/>
                    </a:cubicBezTo>
                    <a:cubicBezTo>
                      <a:pt x="-1424" y="7589"/>
                      <a:pt x="-691" y="6142"/>
                      <a:pt x="1815" y="4659"/>
                    </a:cubicBezTo>
                    <a:cubicBezTo>
                      <a:pt x="4320" y="3184"/>
                      <a:pt x="8445" y="842"/>
                      <a:pt x="11981" y="163"/>
                    </a:cubicBezTo>
                    <a:cubicBezTo>
                      <a:pt x="15518" y="-506"/>
                      <a:pt x="17218" y="64"/>
                      <a:pt x="20293" y="706"/>
                    </a:cubicBezTo>
                    <a:close/>
                  </a:path>
                </a:pathLst>
              </a:custGeom>
              <a:solidFill>
                <a:srgbClr val="FFFFFF"/>
              </a:solidFill>
              <a:ln w="4752" cap="flat">
                <a:noFill/>
                <a:prstDash val="solid"/>
                <a:miter/>
              </a:ln>
            </p:spPr>
            <p:txBody>
              <a:bodyPr rtlCol="0" anchor="ctr"/>
              <a:lstStyle/>
              <a:p>
                <a:endParaRPr lang="en-NL"/>
              </a:p>
            </p:txBody>
          </p:sp>
          <p:sp>
            <p:nvSpPr>
              <p:cNvPr id="91" name="Vrije vorm: vorm 90">
                <a:extLst>
                  <a:ext uri="{FF2B5EF4-FFF2-40B4-BE49-F238E27FC236}">
                    <a16:creationId xmlns:a16="http://schemas.microsoft.com/office/drawing/2014/main" id="{02764FE9-DF99-7F35-8E31-4A681AE87AD8}"/>
                  </a:ext>
                </a:extLst>
              </p:cNvPr>
              <p:cNvSpPr/>
              <p:nvPr/>
            </p:nvSpPr>
            <p:spPr>
              <a:xfrm>
                <a:off x="10529740" y="5831844"/>
                <a:ext cx="55377" cy="18101"/>
              </a:xfrm>
              <a:custGeom>
                <a:avLst/>
                <a:gdLst>
                  <a:gd name="connsiteX0" fmla="*/ 5073 w 55377"/>
                  <a:gd name="connsiteY0" fmla="*/ 645 h 18101"/>
                  <a:gd name="connsiteX1" fmla="*/ 25794 w 55377"/>
                  <a:gd name="connsiteY1" fmla="*/ 10821 h 18101"/>
                  <a:gd name="connsiteX2" fmla="*/ 51889 w 55377"/>
                  <a:gd name="connsiteY2" fmla="*/ 9663 h 18101"/>
                  <a:gd name="connsiteX3" fmla="*/ 54458 w 55377"/>
                  <a:gd name="connsiteY3" fmla="*/ 10794 h 18101"/>
                  <a:gd name="connsiteX4" fmla="*/ 53002 w 55377"/>
                  <a:gd name="connsiteY4" fmla="*/ 13914 h 18101"/>
                  <a:gd name="connsiteX5" fmla="*/ 31131 w 55377"/>
                  <a:gd name="connsiteY5" fmla="*/ 17741 h 18101"/>
                  <a:gd name="connsiteX6" fmla="*/ -409 w 55377"/>
                  <a:gd name="connsiteY6" fmla="*/ 4706 h 18101"/>
                  <a:gd name="connsiteX7" fmla="*/ 442 w 55377"/>
                  <a:gd name="connsiteY7" fmla="*/ 663 h 18101"/>
                  <a:gd name="connsiteX8" fmla="*/ 3589 w 55377"/>
                  <a:gd name="connsiteY8" fmla="*/ -70 h 18101"/>
                  <a:gd name="connsiteX9" fmla="*/ 5073 w 55377"/>
                  <a:gd name="connsiteY9" fmla="*/ 645 h 1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77" h="18101">
                    <a:moveTo>
                      <a:pt x="5073" y="645"/>
                    </a:moveTo>
                    <a:cubicBezTo>
                      <a:pt x="8265" y="4516"/>
                      <a:pt x="13503" y="8243"/>
                      <a:pt x="25794" y="10821"/>
                    </a:cubicBezTo>
                    <a:cubicBezTo>
                      <a:pt x="38087" y="13399"/>
                      <a:pt x="47449" y="11725"/>
                      <a:pt x="51889" y="9663"/>
                    </a:cubicBezTo>
                    <a:cubicBezTo>
                      <a:pt x="53915" y="8704"/>
                      <a:pt x="54449" y="9989"/>
                      <a:pt x="54458" y="10794"/>
                    </a:cubicBezTo>
                    <a:cubicBezTo>
                      <a:pt x="54476" y="11599"/>
                      <a:pt x="54621" y="12838"/>
                      <a:pt x="53002" y="13914"/>
                    </a:cubicBezTo>
                    <a:cubicBezTo>
                      <a:pt x="51826" y="14683"/>
                      <a:pt x="41732" y="18980"/>
                      <a:pt x="31131" y="17741"/>
                    </a:cubicBezTo>
                    <a:cubicBezTo>
                      <a:pt x="20539" y="16510"/>
                      <a:pt x="6429" y="14159"/>
                      <a:pt x="-409" y="4706"/>
                    </a:cubicBezTo>
                    <a:cubicBezTo>
                      <a:pt x="-1458" y="3096"/>
                      <a:pt x="-698" y="1224"/>
                      <a:pt x="442" y="663"/>
                    </a:cubicBezTo>
                    <a:cubicBezTo>
                      <a:pt x="1572" y="93"/>
                      <a:pt x="2459" y="-305"/>
                      <a:pt x="3589" y="-70"/>
                    </a:cubicBezTo>
                    <a:cubicBezTo>
                      <a:pt x="4711" y="166"/>
                      <a:pt x="4557" y="129"/>
                      <a:pt x="5073" y="645"/>
                    </a:cubicBezTo>
                    <a:close/>
                  </a:path>
                </a:pathLst>
              </a:custGeom>
              <a:solidFill>
                <a:srgbClr val="FFFFFF"/>
              </a:solidFill>
              <a:ln w="4752" cap="flat">
                <a:noFill/>
                <a:prstDash val="solid"/>
                <a:miter/>
              </a:ln>
            </p:spPr>
            <p:txBody>
              <a:bodyPr rtlCol="0" anchor="ctr"/>
              <a:lstStyle/>
              <a:p>
                <a:endParaRPr lang="en-NL"/>
              </a:p>
            </p:txBody>
          </p:sp>
          <p:sp>
            <p:nvSpPr>
              <p:cNvPr id="92" name="Vrije vorm: vorm 91">
                <a:extLst>
                  <a:ext uri="{FF2B5EF4-FFF2-40B4-BE49-F238E27FC236}">
                    <a16:creationId xmlns:a16="http://schemas.microsoft.com/office/drawing/2014/main" id="{C80C0861-A106-318E-5E41-82A7F7060670}"/>
                  </a:ext>
                </a:extLst>
              </p:cNvPr>
              <p:cNvSpPr/>
              <p:nvPr/>
            </p:nvSpPr>
            <p:spPr>
              <a:xfrm>
                <a:off x="10464283" y="5653758"/>
                <a:ext cx="166697" cy="155786"/>
              </a:xfrm>
              <a:custGeom>
                <a:avLst/>
                <a:gdLst>
                  <a:gd name="connsiteX0" fmla="*/ 26518 w 166697"/>
                  <a:gd name="connsiteY0" fmla="*/ 154254 h 155786"/>
                  <a:gd name="connsiteX1" fmla="*/ 58464 w 166697"/>
                  <a:gd name="connsiteY1" fmla="*/ 152138 h 155786"/>
                  <a:gd name="connsiteX2" fmla="*/ 157227 w 166697"/>
                  <a:gd name="connsiteY2" fmla="*/ 103881 h 155786"/>
                  <a:gd name="connsiteX3" fmla="*/ 165584 w 166697"/>
                  <a:gd name="connsiteY3" fmla="*/ 75552 h 155786"/>
                  <a:gd name="connsiteX4" fmla="*/ 165078 w 166697"/>
                  <a:gd name="connsiteY4" fmla="*/ 69672 h 155786"/>
                  <a:gd name="connsiteX5" fmla="*/ 147612 w 166697"/>
                  <a:gd name="connsiteY5" fmla="*/ 47530 h 155786"/>
                  <a:gd name="connsiteX6" fmla="*/ 121391 w 166697"/>
                  <a:gd name="connsiteY6" fmla="*/ 26201 h 155786"/>
                  <a:gd name="connsiteX7" fmla="*/ 104865 w 166697"/>
                  <a:gd name="connsiteY7" fmla="*/ -130 h 155786"/>
                  <a:gd name="connsiteX8" fmla="*/ 90158 w 166697"/>
                  <a:gd name="connsiteY8" fmla="*/ 20258 h 155786"/>
                  <a:gd name="connsiteX9" fmla="*/ 62707 w 166697"/>
                  <a:gd name="connsiteY9" fmla="*/ 29738 h 155786"/>
                  <a:gd name="connsiteX10" fmla="*/ 975 w 166697"/>
                  <a:gd name="connsiteY10" fmla="*/ 96356 h 155786"/>
                  <a:gd name="connsiteX11" fmla="*/ 3552 w 166697"/>
                  <a:gd name="connsiteY11" fmla="*/ 141491 h 155786"/>
                  <a:gd name="connsiteX12" fmla="*/ 5470 w 166697"/>
                  <a:gd name="connsiteY12" fmla="*/ 141817 h 155786"/>
                  <a:gd name="connsiteX13" fmla="*/ 26518 w 166697"/>
                  <a:gd name="connsiteY13" fmla="*/ 154254 h 15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6697" h="155786">
                    <a:moveTo>
                      <a:pt x="26518" y="154254"/>
                    </a:moveTo>
                    <a:cubicBezTo>
                      <a:pt x="41162" y="157113"/>
                      <a:pt x="44372" y="155195"/>
                      <a:pt x="58464" y="152138"/>
                    </a:cubicBezTo>
                    <a:cubicBezTo>
                      <a:pt x="134524" y="135612"/>
                      <a:pt x="153374" y="109897"/>
                      <a:pt x="157227" y="103881"/>
                    </a:cubicBezTo>
                    <a:cubicBezTo>
                      <a:pt x="161080" y="97875"/>
                      <a:pt x="166968" y="88061"/>
                      <a:pt x="165584" y="75552"/>
                    </a:cubicBezTo>
                    <a:cubicBezTo>
                      <a:pt x="165313" y="73146"/>
                      <a:pt x="165159" y="71210"/>
                      <a:pt x="165078" y="69672"/>
                    </a:cubicBezTo>
                    <a:cubicBezTo>
                      <a:pt x="157996" y="57416"/>
                      <a:pt x="150018" y="49827"/>
                      <a:pt x="147612" y="47530"/>
                    </a:cubicBezTo>
                    <a:cubicBezTo>
                      <a:pt x="138956" y="39081"/>
                      <a:pt x="129667" y="34541"/>
                      <a:pt x="121391" y="26201"/>
                    </a:cubicBezTo>
                    <a:cubicBezTo>
                      <a:pt x="116262" y="21109"/>
                      <a:pt x="110039" y="9594"/>
                      <a:pt x="104865" y="-130"/>
                    </a:cubicBezTo>
                    <a:cubicBezTo>
                      <a:pt x="100750" y="12850"/>
                      <a:pt x="95739" y="17608"/>
                      <a:pt x="90158" y="20258"/>
                    </a:cubicBezTo>
                    <a:cubicBezTo>
                      <a:pt x="78762" y="25884"/>
                      <a:pt x="72132" y="26898"/>
                      <a:pt x="62707" y="29738"/>
                    </a:cubicBezTo>
                    <a:cubicBezTo>
                      <a:pt x="54793" y="32062"/>
                      <a:pt x="11376" y="46797"/>
                      <a:pt x="975" y="96356"/>
                    </a:cubicBezTo>
                    <a:cubicBezTo>
                      <a:pt x="-2345" y="112176"/>
                      <a:pt x="-1142" y="127571"/>
                      <a:pt x="3552" y="141491"/>
                    </a:cubicBezTo>
                    <a:lnTo>
                      <a:pt x="5470" y="141817"/>
                    </a:lnTo>
                    <a:cubicBezTo>
                      <a:pt x="8726" y="146294"/>
                      <a:pt x="14180" y="151884"/>
                      <a:pt x="26518" y="154254"/>
                    </a:cubicBezTo>
                    <a:close/>
                  </a:path>
                </a:pathLst>
              </a:custGeom>
              <a:solidFill>
                <a:srgbClr val="0073BA"/>
              </a:solidFill>
              <a:ln w="4752" cap="flat">
                <a:noFill/>
                <a:prstDash val="solid"/>
                <a:miter/>
              </a:ln>
            </p:spPr>
            <p:txBody>
              <a:bodyPr rtlCol="0" anchor="ctr"/>
              <a:lstStyle/>
              <a:p>
                <a:endParaRPr lang="en-NL"/>
              </a:p>
            </p:txBody>
          </p:sp>
          <p:sp>
            <p:nvSpPr>
              <p:cNvPr id="93" name="Vrije vorm: vorm 92">
                <a:extLst>
                  <a:ext uri="{FF2B5EF4-FFF2-40B4-BE49-F238E27FC236}">
                    <a16:creationId xmlns:a16="http://schemas.microsoft.com/office/drawing/2014/main" id="{61301364-961A-1DF9-C3B8-5EFC94174931}"/>
                  </a:ext>
                </a:extLst>
              </p:cNvPr>
              <p:cNvSpPr/>
              <p:nvPr/>
            </p:nvSpPr>
            <p:spPr>
              <a:xfrm>
                <a:off x="10464283" y="5653749"/>
                <a:ext cx="178084" cy="203066"/>
              </a:xfrm>
              <a:custGeom>
                <a:avLst/>
                <a:gdLst>
                  <a:gd name="connsiteX0" fmla="*/ 147584 w 178084"/>
                  <a:gd name="connsiteY0" fmla="*/ 47537 h 203066"/>
                  <a:gd name="connsiteX1" fmla="*/ 121372 w 178084"/>
                  <a:gd name="connsiteY1" fmla="*/ 26199 h 203066"/>
                  <a:gd name="connsiteX2" fmla="*/ 104838 w 178084"/>
                  <a:gd name="connsiteY2" fmla="*/ -131 h 203066"/>
                  <a:gd name="connsiteX3" fmla="*/ 90131 w 178084"/>
                  <a:gd name="connsiteY3" fmla="*/ 20257 h 203066"/>
                  <a:gd name="connsiteX4" fmla="*/ 62688 w 178084"/>
                  <a:gd name="connsiteY4" fmla="*/ 29736 h 203066"/>
                  <a:gd name="connsiteX5" fmla="*/ 974 w 178084"/>
                  <a:gd name="connsiteY5" fmla="*/ 96363 h 203066"/>
                  <a:gd name="connsiteX6" fmla="*/ 3552 w 178084"/>
                  <a:gd name="connsiteY6" fmla="*/ 141499 h 203066"/>
                  <a:gd name="connsiteX7" fmla="*/ 70883 w 178084"/>
                  <a:gd name="connsiteY7" fmla="*/ 200880 h 203066"/>
                  <a:gd name="connsiteX8" fmla="*/ 175054 w 178084"/>
                  <a:gd name="connsiteY8" fmla="*/ 134507 h 203066"/>
                  <a:gd name="connsiteX9" fmla="*/ 165051 w 178084"/>
                  <a:gd name="connsiteY9" fmla="*/ 69680 h 203066"/>
                  <a:gd name="connsiteX10" fmla="*/ 147584 w 178084"/>
                  <a:gd name="connsiteY10" fmla="*/ 47537 h 203066"/>
                  <a:gd name="connsiteX11" fmla="*/ 166226 w 178084"/>
                  <a:gd name="connsiteY11" fmla="*/ 74899 h 203066"/>
                  <a:gd name="connsiteX12" fmla="*/ 173616 w 178084"/>
                  <a:gd name="connsiteY12" fmla="*/ 134208 h 203066"/>
                  <a:gd name="connsiteX13" fmla="*/ 159596 w 178084"/>
                  <a:gd name="connsiteY13" fmla="*/ 166880 h 203066"/>
                  <a:gd name="connsiteX14" fmla="*/ 135581 w 178084"/>
                  <a:gd name="connsiteY14" fmla="*/ 189194 h 203066"/>
                  <a:gd name="connsiteX15" fmla="*/ 71199 w 178084"/>
                  <a:gd name="connsiteY15" fmla="*/ 199470 h 203066"/>
                  <a:gd name="connsiteX16" fmla="*/ 39814 w 178084"/>
                  <a:gd name="connsiteY16" fmla="*/ 186227 h 203066"/>
                  <a:gd name="connsiteX17" fmla="*/ 15917 w 178084"/>
                  <a:gd name="connsiteY17" fmla="*/ 162764 h 203066"/>
                  <a:gd name="connsiteX18" fmla="*/ 2403 w 178084"/>
                  <a:gd name="connsiteY18" fmla="*/ 96662 h 203066"/>
                  <a:gd name="connsiteX19" fmla="*/ 33663 w 178084"/>
                  <a:gd name="connsiteY19" fmla="*/ 46479 h 203066"/>
                  <a:gd name="connsiteX20" fmla="*/ 63095 w 178084"/>
                  <a:gd name="connsiteY20" fmla="*/ 31111 h 203066"/>
                  <a:gd name="connsiteX21" fmla="*/ 69517 w 178084"/>
                  <a:gd name="connsiteY21" fmla="*/ 29275 h 203066"/>
                  <a:gd name="connsiteX22" fmla="*/ 90773 w 178084"/>
                  <a:gd name="connsiteY22" fmla="*/ 21541 h 203066"/>
                  <a:gd name="connsiteX23" fmla="*/ 105118 w 178084"/>
                  <a:gd name="connsiteY23" fmla="*/ 3514 h 203066"/>
                  <a:gd name="connsiteX24" fmla="*/ 120323 w 178084"/>
                  <a:gd name="connsiteY24" fmla="*/ 27239 h 203066"/>
                  <a:gd name="connsiteX25" fmla="*/ 133736 w 178084"/>
                  <a:gd name="connsiteY25" fmla="*/ 38238 h 203066"/>
                  <a:gd name="connsiteX26" fmla="*/ 146508 w 178084"/>
                  <a:gd name="connsiteY26" fmla="*/ 48586 h 203066"/>
                  <a:gd name="connsiteX27" fmla="*/ 146671 w 178084"/>
                  <a:gd name="connsiteY27" fmla="*/ 48731 h 203066"/>
                  <a:gd name="connsiteX28" fmla="*/ 166226 w 178084"/>
                  <a:gd name="connsiteY28" fmla="*/ 74899 h 20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8084" h="203066">
                    <a:moveTo>
                      <a:pt x="147584" y="47537"/>
                    </a:moveTo>
                    <a:cubicBezTo>
                      <a:pt x="138929" y="39089"/>
                      <a:pt x="129666" y="34548"/>
                      <a:pt x="121372" y="26199"/>
                    </a:cubicBezTo>
                    <a:cubicBezTo>
                      <a:pt x="116234" y="21116"/>
                      <a:pt x="110012" y="9592"/>
                      <a:pt x="104838" y="-131"/>
                    </a:cubicBezTo>
                    <a:cubicBezTo>
                      <a:pt x="100722" y="12858"/>
                      <a:pt x="95712" y="17606"/>
                      <a:pt x="90131" y="20257"/>
                    </a:cubicBezTo>
                    <a:cubicBezTo>
                      <a:pt x="78734" y="25892"/>
                      <a:pt x="72104" y="26905"/>
                      <a:pt x="62688" y="29736"/>
                    </a:cubicBezTo>
                    <a:cubicBezTo>
                      <a:pt x="54792" y="32070"/>
                      <a:pt x="11376" y="46804"/>
                      <a:pt x="974" y="96363"/>
                    </a:cubicBezTo>
                    <a:cubicBezTo>
                      <a:pt x="-2345" y="112183"/>
                      <a:pt x="-1142" y="127578"/>
                      <a:pt x="3552" y="141499"/>
                    </a:cubicBezTo>
                    <a:cubicBezTo>
                      <a:pt x="13556" y="171194"/>
                      <a:pt x="39379" y="194268"/>
                      <a:pt x="70883" y="200880"/>
                    </a:cubicBezTo>
                    <a:cubicBezTo>
                      <a:pt x="117184" y="210595"/>
                      <a:pt x="164372" y="185422"/>
                      <a:pt x="175054" y="134507"/>
                    </a:cubicBezTo>
                    <a:cubicBezTo>
                      <a:pt x="180915" y="106566"/>
                      <a:pt x="173679" y="84613"/>
                      <a:pt x="165051" y="69680"/>
                    </a:cubicBezTo>
                    <a:cubicBezTo>
                      <a:pt x="157977" y="57387"/>
                      <a:pt x="149990" y="49825"/>
                      <a:pt x="147584" y="47537"/>
                    </a:cubicBezTo>
                    <a:close/>
                    <a:moveTo>
                      <a:pt x="166226" y="74899"/>
                    </a:moveTo>
                    <a:cubicBezTo>
                      <a:pt x="175515" y="93315"/>
                      <a:pt x="178021" y="113250"/>
                      <a:pt x="173616" y="134208"/>
                    </a:cubicBezTo>
                    <a:cubicBezTo>
                      <a:pt x="171074" y="146347"/>
                      <a:pt x="166362" y="157337"/>
                      <a:pt x="159596" y="166880"/>
                    </a:cubicBezTo>
                    <a:cubicBezTo>
                      <a:pt x="153183" y="175907"/>
                      <a:pt x="145106" y="183405"/>
                      <a:pt x="135581" y="189194"/>
                    </a:cubicBezTo>
                    <a:cubicBezTo>
                      <a:pt x="116741" y="200582"/>
                      <a:pt x="93894" y="204236"/>
                      <a:pt x="71199" y="199470"/>
                    </a:cubicBezTo>
                    <a:cubicBezTo>
                      <a:pt x="59984" y="197118"/>
                      <a:pt x="49428" y="192658"/>
                      <a:pt x="39814" y="186227"/>
                    </a:cubicBezTo>
                    <a:cubicBezTo>
                      <a:pt x="30361" y="179914"/>
                      <a:pt x="22339" y="172026"/>
                      <a:pt x="15917" y="162764"/>
                    </a:cubicBezTo>
                    <a:cubicBezTo>
                      <a:pt x="2340" y="143226"/>
                      <a:pt x="-2444" y="119763"/>
                      <a:pt x="2403" y="96662"/>
                    </a:cubicBezTo>
                    <a:cubicBezTo>
                      <a:pt x="6727" y="76093"/>
                      <a:pt x="17246" y="59214"/>
                      <a:pt x="33663" y="46479"/>
                    </a:cubicBezTo>
                    <a:cubicBezTo>
                      <a:pt x="46208" y="36764"/>
                      <a:pt x="58446" y="32486"/>
                      <a:pt x="63095" y="31111"/>
                    </a:cubicBezTo>
                    <a:cubicBezTo>
                      <a:pt x="65375" y="30432"/>
                      <a:pt x="67473" y="29835"/>
                      <a:pt x="69517" y="29275"/>
                    </a:cubicBezTo>
                    <a:cubicBezTo>
                      <a:pt x="75930" y="27520"/>
                      <a:pt x="81999" y="25856"/>
                      <a:pt x="90773" y="21541"/>
                    </a:cubicBezTo>
                    <a:cubicBezTo>
                      <a:pt x="95431" y="19334"/>
                      <a:pt x="100722" y="15399"/>
                      <a:pt x="105118" y="3514"/>
                    </a:cubicBezTo>
                    <a:cubicBezTo>
                      <a:pt x="109876" y="12396"/>
                      <a:pt x="115448" y="22418"/>
                      <a:pt x="120323" y="27239"/>
                    </a:cubicBezTo>
                    <a:cubicBezTo>
                      <a:pt x="124619" y="31590"/>
                      <a:pt x="129259" y="34973"/>
                      <a:pt x="133736" y="38238"/>
                    </a:cubicBezTo>
                    <a:cubicBezTo>
                      <a:pt x="137979" y="41323"/>
                      <a:pt x="142356" y="44534"/>
                      <a:pt x="146508" y="48586"/>
                    </a:cubicBezTo>
                    <a:cubicBezTo>
                      <a:pt x="146508" y="48586"/>
                      <a:pt x="146671" y="48731"/>
                      <a:pt x="146671" y="48731"/>
                    </a:cubicBezTo>
                    <a:cubicBezTo>
                      <a:pt x="158891" y="60417"/>
                      <a:pt x="164408" y="71335"/>
                      <a:pt x="166226" y="74899"/>
                    </a:cubicBezTo>
                    <a:close/>
                  </a:path>
                </a:pathLst>
              </a:custGeom>
              <a:solidFill>
                <a:srgbClr val="004975"/>
              </a:solidFill>
              <a:ln w="4752" cap="flat">
                <a:noFill/>
                <a:prstDash val="solid"/>
                <a:miter/>
              </a:ln>
            </p:spPr>
            <p:txBody>
              <a:bodyPr rtlCol="0" anchor="ctr"/>
              <a:lstStyle/>
              <a:p>
                <a:endParaRPr lang="en-NL"/>
              </a:p>
            </p:txBody>
          </p:sp>
          <p:sp>
            <p:nvSpPr>
              <p:cNvPr id="94" name="Vrije vorm: vorm 93">
                <a:extLst>
                  <a:ext uri="{FF2B5EF4-FFF2-40B4-BE49-F238E27FC236}">
                    <a16:creationId xmlns:a16="http://schemas.microsoft.com/office/drawing/2014/main" id="{05DC56EE-49A1-2418-0E93-6427FCDF789B}"/>
                  </a:ext>
                </a:extLst>
              </p:cNvPr>
              <p:cNvSpPr/>
              <p:nvPr/>
            </p:nvSpPr>
            <p:spPr>
              <a:xfrm>
                <a:off x="10487893" y="5657765"/>
                <a:ext cx="82711" cy="60086"/>
              </a:xfrm>
              <a:custGeom>
                <a:avLst/>
                <a:gdLst>
                  <a:gd name="connsiteX0" fmla="*/ 81403 w 82711"/>
                  <a:gd name="connsiteY0" fmla="*/ -126 h 60086"/>
                  <a:gd name="connsiteX1" fmla="*/ 80851 w 82711"/>
                  <a:gd name="connsiteY1" fmla="*/ 13985 h 60086"/>
                  <a:gd name="connsiteX2" fmla="*/ 74980 w 82711"/>
                  <a:gd name="connsiteY2" fmla="*/ 21791 h 60086"/>
                  <a:gd name="connsiteX3" fmla="*/ 72837 w 82711"/>
                  <a:gd name="connsiteY3" fmla="*/ 23346 h 60086"/>
                  <a:gd name="connsiteX4" fmla="*/ 73931 w 82711"/>
                  <a:gd name="connsiteY4" fmla="*/ 26784 h 60086"/>
                  <a:gd name="connsiteX5" fmla="*/ 59323 w 82711"/>
                  <a:gd name="connsiteY5" fmla="*/ 40966 h 60086"/>
                  <a:gd name="connsiteX6" fmla="*/ 18015 w 82711"/>
                  <a:gd name="connsiteY6" fmla="*/ 58180 h 60086"/>
                  <a:gd name="connsiteX7" fmla="*/ -744 w 82711"/>
                  <a:gd name="connsiteY7" fmla="*/ 56832 h 60086"/>
                  <a:gd name="connsiteX8" fmla="*/ 10408 w 82711"/>
                  <a:gd name="connsiteY8" fmla="*/ 41934 h 60086"/>
                  <a:gd name="connsiteX9" fmla="*/ 44019 w 82711"/>
                  <a:gd name="connsiteY9" fmla="*/ 28927 h 60086"/>
                  <a:gd name="connsiteX10" fmla="*/ 76175 w 82711"/>
                  <a:gd name="connsiteY10" fmla="*/ 15224 h 60086"/>
                  <a:gd name="connsiteX11" fmla="*/ 79277 w 82711"/>
                  <a:gd name="connsiteY11" fmla="*/ 8069 h 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711" h="60086">
                    <a:moveTo>
                      <a:pt x="81403" y="-126"/>
                    </a:moveTo>
                    <a:cubicBezTo>
                      <a:pt x="82433" y="8331"/>
                      <a:pt x="81203" y="12275"/>
                      <a:pt x="80851" y="13985"/>
                    </a:cubicBezTo>
                    <a:cubicBezTo>
                      <a:pt x="80489" y="15703"/>
                      <a:pt x="78544" y="20135"/>
                      <a:pt x="74980" y="21791"/>
                    </a:cubicBezTo>
                    <a:cubicBezTo>
                      <a:pt x="73443" y="22487"/>
                      <a:pt x="72873" y="23166"/>
                      <a:pt x="72837" y="23346"/>
                    </a:cubicBezTo>
                    <a:cubicBezTo>
                      <a:pt x="72674" y="24115"/>
                      <a:pt x="74302" y="25047"/>
                      <a:pt x="73931" y="26784"/>
                    </a:cubicBezTo>
                    <a:cubicBezTo>
                      <a:pt x="73497" y="28891"/>
                      <a:pt x="71624" y="32934"/>
                      <a:pt x="59323" y="40966"/>
                    </a:cubicBezTo>
                    <a:cubicBezTo>
                      <a:pt x="47022" y="48999"/>
                      <a:pt x="30506" y="54969"/>
                      <a:pt x="18015" y="58180"/>
                    </a:cubicBezTo>
                    <a:cubicBezTo>
                      <a:pt x="5524" y="61391"/>
                      <a:pt x="232" y="59844"/>
                      <a:pt x="-744" y="56832"/>
                    </a:cubicBezTo>
                    <a:cubicBezTo>
                      <a:pt x="-1712" y="53829"/>
                      <a:pt x="1635" y="48302"/>
                      <a:pt x="10408" y="41934"/>
                    </a:cubicBezTo>
                    <a:cubicBezTo>
                      <a:pt x="19182" y="35566"/>
                      <a:pt x="44019" y="28927"/>
                      <a:pt x="44019" y="28927"/>
                    </a:cubicBezTo>
                    <a:lnTo>
                      <a:pt x="76175" y="15224"/>
                    </a:lnTo>
                    <a:lnTo>
                      <a:pt x="79277" y="8069"/>
                    </a:lnTo>
                  </a:path>
                </a:pathLst>
              </a:custGeom>
              <a:solidFill>
                <a:srgbClr val="93C5E4"/>
              </a:solidFill>
              <a:ln w="4752" cap="flat">
                <a:noFill/>
                <a:prstDash val="solid"/>
                <a:miter/>
              </a:ln>
            </p:spPr>
            <p:txBody>
              <a:bodyPr rtlCol="0" anchor="ctr"/>
              <a:lstStyle/>
              <a:p>
                <a:endParaRPr lang="en-NL"/>
              </a:p>
            </p:txBody>
          </p:sp>
          <p:sp>
            <p:nvSpPr>
              <p:cNvPr id="95" name="Vrije vorm: vorm 94">
                <a:extLst>
                  <a:ext uri="{FF2B5EF4-FFF2-40B4-BE49-F238E27FC236}">
                    <a16:creationId xmlns:a16="http://schemas.microsoft.com/office/drawing/2014/main" id="{AA90776C-C16E-EF2C-40E9-380B99AEA244}"/>
                  </a:ext>
                </a:extLst>
              </p:cNvPr>
              <p:cNvSpPr/>
              <p:nvPr/>
            </p:nvSpPr>
            <p:spPr>
              <a:xfrm>
                <a:off x="10493573" y="5657566"/>
                <a:ext cx="76841" cy="53370"/>
              </a:xfrm>
              <a:custGeom>
                <a:avLst/>
                <a:gdLst>
                  <a:gd name="connsiteX0" fmla="*/ 75767 w 76841"/>
                  <a:gd name="connsiteY0" fmla="*/ -126 h 53370"/>
                  <a:gd name="connsiteX1" fmla="*/ 60698 w 76841"/>
                  <a:gd name="connsiteY1" fmla="*/ 18155 h 53370"/>
                  <a:gd name="connsiteX2" fmla="*/ 39270 w 76841"/>
                  <a:gd name="connsiteY2" fmla="*/ 25689 h 53370"/>
                  <a:gd name="connsiteX3" fmla="*/ 1155 w 76841"/>
                  <a:gd name="connsiteY3" fmla="*/ 45761 h 53370"/>
                  <a:gd name="connsiteX4" fmla="*/ 350 w 76841"/>
                  <a:gd name="connsiteY4" fmla="*/ 52418 h 53370"/>
                  <a:gd name="connsiteX5" fmla="*/ 23008 w 76841"/>
                  <a:gd name="connsiteY5" fmla="*/ 49551 h 53370"/>
                  <a:gd name="connsiteX6" fmla="*/ 55623 w 76841"/>
                  <a:gd name="connsiteY6" fmla="*/ 33776 h 53370"/>
                  <a:gd name="connsiteX7" fmla="*/ 62136 w 76841"/>
                  <a:gd name="connsiteY7" fmla="*/ 26720 h 53370"/>
                  <a:gd name="connsiteX8" fmla="*/ 60110 w 76841"/>
                  <a:gd name="connsiteY8" fmla="*/ 23889 h 53370"/>
                  <a:gd name="connsiteX9" fmla="*/ 60354 w 76841"/>
                  <a:gd name="connsiteY9" fmla="*/ 22732 h 53370"/>
                  <a:gd name="connsiteX10" fmla="*/ 66975 w 76841"/>
                  <a:gd name="connsiteY10" fmla="*/ 20705 h 53370"/>
                  <a:gd name="connsiteX11" fmla="*/ 74600 w 76841"/>
                  <a:gd name="connsiteY11" fmla="*/ 13080 h 53370"/>
                  <a:gd name="connsiteX12" fmla="*/ 75767 w 76841"/>
                  <a:gd name="connsiteY12" fmla="*/ -126 h 5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841" h="53370">
                    <a:moveTo>
                      <a:pt x="75767" y="-126"/>
                    </a:moveTo>
                    <a:cubicBezTo>
                      <a:pt x="71362" y="12185"/>
                      <a:pt x="66713" y="15215"/>
                      <a:pt x="60698" y="18155"/>
                    </a:cubicBezTo>
                    <a:cubicBezTo>
                      <a:pt x="50667" y="22867"/>
                      <a:pt x="41378" y="25110"/>
                      <a:pt x="39270" y="25689"/>
                    </a:cubicBezTo>
                    <a:cubicBezTo>
                      <a:pt x="33753" y="27155"/>
                      <a:pt x="13601" y="33351"/>
                      <a:pt x="1155" y="45761"/>
                    </a:cubicBezTo>
                    <a:cubicBezTo>
                      <a:pt x="-2635" y="49569"/>
                      <a:pt x="-130" y="51911"/>
                      <a:pt x="350" y="52418"/>
                    </a:cubicBezTo>
                    <a:cubicBezTo>
                      <a:pt x="829" y="52916"/>
                      <a:pt x="7224" y="55059"/>
                      <a:pt x="23008" y="49551"/>
                    </a:cubicBezTo>
                    <a:cubicBezTo>
                      <a:pt x="38791" y="44042"/>
                      <a:pt x="46009" y="40370"/>
                      <a:pt x="55623" y="33776"/>
                    </a:cubicBezTo>
                    <a:cubicBezTo>
                      <a:pt x="60779" y="30257"/>
                      <a:pt x="61892" y="27869"/>
                      <a:pt x="62136" y="26720"/>
                    </a:cubicBezTo>
                    <a:cubicBezTo>
                      <a:pt x="62417" y="25391"/>
                      <a:pt x="61566" y="24595"/>
                      <a:pt x="60110" y="23889"/>
                    </a:cubicBezTo>
                    <a:cubicBezTo>
                      <a:pt x="59386" y="23519"/>
                      <a:pt x="59251" y="23120"/>
                      <a:pt x="60354" y="22732"/>
                    </a:cubicBezTo>
                    <a:cubicBezTo>
                      <a:pt x="61449" y="22352"/>
                      <a:pt x="65844" y="21266"/>
                      <a:pt x="66975" y="20705"/>
                    </a:cubicBezTo>
                    <a:cubicBezTo>
                      <a:pt x="68115" y="20136"/>
                      <a:pt x="73370" y="18037"/>
                      <a:pt x="74600" y="13080"/>
                    </a:cubicBezTo>
                    <a:cubicBezTo>
                      <a:pt x="75821" y="8123"/>
                      <a:pt x="76192" y="4587"/>
                      <a:pt x="75767" y="-126"/>
                    </a:cubicBezTo>
                    <a:close/>
                  </a:path>
                </a:pathLst>
              </a:custGeom>
              <a:solidFill>
                <a:srgbClr val="FFFFFF"/>
              </a:solidFill>
              <a:ln w="4752" cap="flat">
                <a:noFill/>
                <a:prstDash val="solid"/>
                <a:miter/>
              </a:ln>
            </p:spPr>
            <p:txBody>
              <a:bodyPr rtlCol="0" anchor="ctr"/>
              <a:lstStyle/>
              <a:p>
                <a:endParaRPr lang="en-NL"/>
              </a:p>
            </p:txBody>
          </p:sp>
          <p:sp>
            <p:nvSpPr>
              <p:cNvPr id="96" name="Vrije vorm: vorm 95">
                <a:extLst>
                  <a:ext uri="{FF2B5EF4-FFF2-40B4-BE49-F238E27FC236}">
                    <a16:creationId xmlns:a16="http://schemas.microsoft.com/office/drawing/2014/main" id="{6644C88F-58C7-DF31-E06A-4C331F7AEC00}"/>
                  </a:ext>
                </a:extLst>
              </p:cNvPr>
              <p:cNvSpPr/>
              <p:nvPr/>
            </p:nvSpPr>
            <p:spPr>
              <a:xfrm>
                <a:off x="10496894" y="5764994"/>
                <a:ext cx="134090" cy="69082"/>
              </a:xfrm>
              <a:custGeom>
                <a:avLst/>
                <a:gdLst>
                  <a:gd name="connsiteX0" fmla="*/ -79 w 134090"/>
                  <a:gd name="connsiteY0" fmla="*/ 23023 h 69082"/>
                  <a:gd name="connsiteX1" fmla="*/ 37937 w 134090"/>
                  <a:gd name="connsiteY1" fmla="*/ 519 h 69082"/>
                  <a:gd name="connsiteX2" fmla="*/ 82682 w 134090"/>
                  <a:gd name="connsiteY2" fmla="*/ 32955 h 69082"/>
                  <a:gd name="connsiteX3" fmla="*/ 123746 w 134090"/>
                  <a:gd name="connsiteY3" fmla="*/ 21739 h 69082"/>
                  <a:gd name="connsiteX4" fmla="*/ 132701 w 134090"/>
                  <a:gd name="connsiteY4" fmla="*/ 40245 h 69082"/>
                  <a:gd name="connsiteX5" fmla="*/ 121250 w 134090"/>
                  <a:gd name="connsiteY5" fmla="*/ 62316 h 69082"/>
                  <a:gd name="connsiteX6" fmla="*/ 106543 w 134090"/>
                  <a:gd name="connsiteY6" fmla="*/ 68448 h 69082"/>
                  <a:gd name="connsiteX7" fmla="*/ 81678 w 134090"/>
                  <a:gd name="connsiteY7" fmla="*/ 39757 h 69082"/>
                  <a:gd name="connsiteX8" fmla="*/ 22452 w 134090"/>
                  <a:gd name="connsiteY8" fmla="*/ 51606 h 69082"/>
                  <a:gd name="connsiteX9" fmla="*/ 4516 w 134090"/>
                  <a:gd name="connsiteY9" fmla="*/ 43429 h 69082"/>
                  <a:gd name="connsiteX10" fmla="*/ -79 w 134090"/>
                  <a:gd name="connsiteY10" fmla="*/ 23023 h 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090" h="69082">
                    <a:moveTo>
                      <a:pt x="-79" y="23023"/>
                    </a:moveTo>
                    <a:cubicBezTo>
                      <a:pt x="3276" y="8080"/>
                      <a:pt x="20218" y="-2991"/>
                      <a:pt x="37937" y="519"/>
                    </a:cubicBezTo>
                    <a:cubicBezTo>
                      <a:pt x="60468" y="5032"/>
                      <a:pt x="71285" y="30784"/>
                      <a:pt x="82682" y="32955"/>
                    </a:cubicBezTo>
                    <a:cubicBezTo>
                      <a:pt x="92324" y="34773"/>
                      <a:pt x="114711" y="19839"/>
                      <a:pt x="123746" y="21739"/>
                    </a:cubicBezTo>
                    <a:cubicBezTo>
                      <a:pt x="133352" y="23756"/>
                      <a:pt x="133949" y="34311"/>
                      <a:pt x="132701" y="40245"/>
                    </a:cubicBezTo>
                    <a:cubicBezTo>
                      <a:pt x="131453" y="46188"/>
                      <a:pt x="127274" y="56545"/>
                      <a:pt x="121250" y="62316"/>
                    </a:cubicBezTo>
                    <a:cubicBezTo>
                      <a:pt x="115226" y="68077"/>
                      <a:pt x="111834" y="69959"/>
                      <a:pt x="106543" y="68448"/>
                    </a:cubicBezTo>
                    <a:cubicBezTo>
                      <a:pt x="99741" y="66431"/>
                      <a:pt x="90425" y="42018"/>
                      <a:pt x="81678" y="39757"/>
                    </a:cubicBezTo>
                    <a:cubicBezTo>
                      <a:pt x="70616" y="37034"/>
                      <a:pt x="41455" y="55586"/>
                      <a:pt x="22452" y="51606"/>
                    </a:cubicBezTo>
                    <a:cubicBezTo>
                      <a:pt x="10929" y="49182"/>
                      <a:pt x="7835" y="46712"/>
                      <a:pt x="4516" y="43429"/>
                    </a:cubicBezTo>
                    <a:cubicBezTo>
                      <a:pt x="-477" y="38174"/>
                      <a:pt x="-2060" y="31426"/>
                      <a:pt x="-79" y="23023"/>
                    </a:cubicBezTo>
                    <a:close/>
                  </a:path>
                </a:pathLst>
              </a:custGeom>
              <a:solidFill>
                <a:srgbClr val="FFFFFF"/>
              </a:solidFill>
              <a:ln w="4752" cap="flat">
                <a:noFill/>
                <a:prstDash val="solid"/>
                <a:miter/>
              </a:ln>
            </p:spPr>
            <p:txBody>
              <a:bodyPr rtlCol="0" anchor="ctr"/>
              <a:lstStyle/>
              <a:p>
                <a:endParaRPr lang="en-NL"/>
              </a:p>
            </p:txBody>
          </p:sp>
        </p:grpSp>
        <p:grpSp>
          <p:nvGrpSpPr>
            <p:cNvPr id="69" name="Graphic 75">
              <a:extLst>
                <a:ext uri="{FF2B5EF4-FFF2-40B4-BE49-F238E27FC236}">
                  <a16:creationId xmlns:a16="http://schemas.microsoft.com/office/drawing/2014/main" id="{67CDE4FE-1FF2-C975-E36E-146350FAA43C}"/>
                </a:ext>
              </a:extLst>
            </p:cNvPr>
            <p:cNvGrpSpPr/>
            <p:nvPr/>
          </p:nvGrpSpPr>
          <p:grpSpPr>
            <a:xfrm>
              <a:off x="10617669" y="5353249"/>
              <a:ext cx="233032" cy="248774"/>
              <a:chOff x="10617669" y="5353249"/>
              <a:chExt cx="233032" cy="248774"/>
            </a:xfrm>
          </p:grpSpPr>
          <p:sp>
            <p:nvSpPr>
              <p:cNvPr id="81" name="Vrije vorm: vorm 80">
                <a:extLst>
                  <a:ext uri="{FF2B5EF4-FFF2-40B4-BE49-F238E27FC236}">
                    <a16:creationId xmlns:a16="http://schemas.microsoft.com/office/drawing/2014/main" id="{877913A1-B06A-EADA-9B44-90B52C0A5CA0}"/>
                  </a:ext>
                </a:extLst>
              </p:cNvPr>
              <p:cNvSpPr/>
              <p:nvPr/>
            </p:nvSpPr>
            <p:spPr>
              <a:xfrm>
                <a:off x="10617691" y="5353276"/>
                <a:ext cx="122616" cy="125970"/>
              </a:xfrm>
              <a:custGeom>
                <a:avLst/>
                <a:gdLst>
                  <a:gd name="connsiteX0" fmla="*/ 118436 w 122616"/>
                  <a:gd name="connsiteY0" fmla="*/ 42942 h 125970"/>
                  <a:gd name="connsiteX1" fmla="*/ 109626 w 122616"/>
                  <a:gd name="connsiteY1" fmla="*/ 21324 h 125970"/>
                  <a:gd name="connsiteX2" fmla="*/ 108332 w 122616"/>
                  <a:gd name="connsiteY2" fmla="*/ -104 h 125970"/>
                  <a:gd name="connsiteX3" fmla="*/ 92657 w 122616"/>
                  <a:gd name="connsiteY3" fmla="*/ 7376 h 125970"/>
                  <a:gd name="connsiteX4" fmla="*/ 72885 w 122616"/>
                  <a:gd name="connsiteY4" fmla="*/ 4021 h 125970"/>
                  <a:gd name="connsiteX5" fmla="*/ 13396 w 122616"/>
                  <a:gd name="connsiteY5" fmla="*/ 23947 h 125970"/>
                  <a:gd name="connsiteX6" fmla="*/ 21120 w 122616"/>
                  <a:gd name="connsiteY6" fmla="*/ 110456 h 125970"/>
                  <a:gd name="connsiteX7" fmla="*/ 106243 w 122616"/>
                  <a:gd name="connsiteY7" fmla="*/ 104766 h 125970"/>
                  <a:gd name="connsiteX8" fmla="*/ 118436 w 122616"/>
                  <a:gd name="connsiteY8" fmla="*/ 42942 h 1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16" h="125970">
                    <a:moveTo>
                      <a:pt x="118436" y="42942"/>
                    </a:moveTo>
                    <a:cubicBezTo>
                      <a:pt x="115884" y="34865"/>
                      <a:pt x="111887" y="29139"/>
                      <a:pt x="109626" y="21324"/>
                    </a:cubicBezTo>
                    <a:cubicBezTo>
                      <a:pt x="108287" y="16431"/>
                      <a:pt x="108251" y="7503"/>
                      <a:pt x="108332" y="-104"/>
                    </a:cubicBezTo>
                    <a:cubicBezTo>
                      <a:pt x="101530" y="6400"/>
                      <a:pt x="96899" y="7431"/>
                      <a:pt x="92657" y="7376"/>
                    </a:cubicBezTo>
                    <a:cubicBezTo>
                      <a:pt x="83893" y="7006"/>
                      <a:pt x="79533" y="5423"/>
                      <a:pt x="72885" y="4021"/>
                    </a:cubicBezTo>
                    <a:cubicBezTo>
                      <a:pt x="67404" y="2709"/>
                      <a:pt x="36126" y="-2637"/>
                      <a:pt x="13396" y="23947"/>
                    </a:cubicBezTo>
                    <a:cubicBezTo>
                      <a:pt x="-9325" y="50531"/>
                      <a:pt x="-3699" y="89227"/>
                      <a:pt x="21120" y="110456"/>
                    </a:cubicBezTo>
                    <a:cubicBezTo>
                      <a:pt x="45940" y="131685"/>
                      <a:pt x="82898" y="132074"/>
                      <a:pt x="106243" y="104766"/>
                    </a:cubicBezTo>
                    <a:cubicBezTo>
                      <a:pt x="129597" y="77459"/>
                      <a:pt x="119973" y="47827"/>
                      <a:pt x="118436" y="42942"/>
                    </a:cubicBezTo>
                    <a:close/>
                  </a:path>
                </a:pathLst>
              </a:custGeom>
              <a:solidFill>
                <a:srgbClr val="00598E"/>
              </a:solidFill>
              <a:ln w="4752" cap="flat">
                <a:noFill/>
                <a:prstDash val="solid"/>
                <a:miter/>
              </a:ln>
            </p:spPr>
            <p:txBody>
              <a:bodyPr rtlCol="0" anchor="ctr"/>
              <a:lstStyle/>
              <a:p>
                <a:endParaRPr lang="en-NL"/>
              </a:p>
            </p:txBody>
          </p:sp>
          <p:sp>
            <p:nvSpPr>
              <p:cNvPr id="82" name="Vrije vorm: vorm 81">
                <a:extLst>
                  <a:ext uri="{FF2B5EF4-FFF2-40B4-BE49-F238E27FC236}">
                    <a16:creationId xmlns:a16="http://schemas.microsoft.com/office/drawing/2014/main" id="{63C4AACA-C7FD-E99A-69C6-ACE983C20094}"/>
                  </a:ext>
                </a:extLst>
              </p:cNvPr>
              <p:cNvSpPr/>
              <p:nvPr/>
            </p:nvSpPr>
            <p:spPr>
              <a:xfrm>
                <a:off x="10658449" y="5449375"/>
                <a:ext cx="19527" cy="15859"/>
              </a:xfrm>
              <a:custGeom>
                <a:avLst/>
                <a:gdLst>
                  <a:gd name="connsiteX0" fmla="*/ 14599 w 19527"/>
                  <a:gd name="connsiteY0" fmla="*/ 3653 h 15859"/>
                  <a:gd name="connsiteX1" fmla="*/ 18443 w 19527"/>
                  <a:gd name="connsiteY1" fmla="*/ 8555 h 15859"/>
                  <a:gd name="connsiteX2" fmla="*/ 17638 w 19527"/>
                  <a:gd name="connsiteY2" fmla="*/ 14290 h 15859"/>
                  <a:gd name="connsiteX3" fmla="*/ 15051 w 19527"/>
                  <a:gd name="connsiteY3" fmla="*/ 15647 h 15859"/>
                  <a:gd name="connsiteX4" fmla="*/ 14472 w 19527"/>
                  <a:gd name="connsiteY4" fmla="*/ 13205 h 15859"/>
                  <a:gd name="connsiteX5" fmla="*/ 11822 w 19527"/>
                  <a:gd name="connsiteY5" fmla="*/ 6294 h 15859"/>
                  <a:gd name="connsiteX6" fmla="*/ 3048 w 19527"/>
                  <a:gd name="connsiteY6" fmla="*/ 3427 h 15859"/>
                  <a:gd name="connsiteX7" fmla="*/ -913 w 19527"/>
                  <a:gd name="connsiteY7" fmla="*/ 1998 h 15859"/>
                  <a:gd name="connsiteX8" fmla="*/ 2090 w 19527"/>
                  <a:gd name="connsiteY8" fmla="*/ -74 h 15859"/>
                  <a:gd name="connsiteX9" fmla="*/ 9742 w 19527"/>
                  <a:gd name="connsiteY9" fmla="*/ 568 h 15859"/>
                  <a:gd name="connsiteX10" fmla="*/ 14599 w 19527"/>
                  <a:gd name="connsiteY10" fmla="*/ 3653 h 1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27" h="15859">
                    <a:moveTo>
                      <a:pt x="14599" y="3653"/>
                    </a:moveTo>
                    <a:cubicBezTo>
                      <a:pt x="16254" y="5064"/>
                      <a:pt x="17919" y="6674"/>
                      <a:pt x="18443" y="8555"/>
                    </a:cubicBezTo>
                    <a:cubicBezTo>
                      <a:pt x="18977" y="10437"/>
                      <a:pt x="18108" y="12906"/>
                      <a:pt x="17638" y="14290"/>
                    </a:cubicBezTo>
                    <a:cubicBezTo>
                      <a:pt x="17168" y="15674"/>
                      <a:pt x="16227" y="15936"/>
                      <a:pt x="15051" y="15647"/>
                    </a:cubicBezTo>
                    <a:cubicBezTo>
                      <a:pt x="13984" y="15448"/>
                      <a:pt x="14047" y="15149"/>
                      <a:pt x="14472" y="13205"/>
                    </a:cubicBezTo>
                    <a:cubicBezTo>
                      <a:pt x="14897" y="11260"/>
                      <a:pt x="15422" y="9369"/>
                      <a:pt x="11822" y="6294"/>
                    </a:cubicBezTo>
                    <a:cubicBezTo>
                      <a:pt x="8222" y="3219"/>
                      <a:pt x="6024" y="3481"/>
                      <a:pt x="3048" y="3427"/>
                    </a:cubicBezTo>
                    <a:cubicBezTo>
                      <a:pt x="73" y="3381"/>
                      <a:pt x="-986" y="3363"/>
                      <a:pt x="-913" y="1998"/>
                    </a:cubicBezTo>
                    <a:cubicBezTo>
                      <a:pt x="-841" y="632"/>
                      <a:pt x="81" y="-11"/>
                      <a:pt x="2090" y="-74"/>
                    </a:cubicBezTo>
                    <a:cubicBezTo>
                      <a:pt x="4098" y="-137"/>
                      <a:pt x="7381" y="-191"/>
                      <a:pt x="9742" y="568"/>
                    </a:cubicBezTo>
                    <a:cubicBezTo>
                      <a:pt x="12111" y="1337"/>
                      <a:pt x="12953" y="2242"/>
                      <a:pt x="14599" y="3653"/>
                    </a:cubicBezTo>
                    <a:close/>
                  </a:path>
                </a:pathLst>
              </a:custGeom>
              <a:solidFill>
                <a:srgbClr val="FFFFFF"/>
              </a:solidFill>
              <a:ln w="4752" cap="flat">
                <a:noFill/>
                <a:prstDash val="solid"/>
                <a:miter/>
              </a:ln>
            </p:spPr>
            <p:txBody>
              <a:bodyPr rtlCol="0" anchor="ctr"/>
              <a:lstStyle/>
              <a:p>
                <a:endParaRPr lang="en-NL"/>
              </a:p>
            </p:txBody>
          </p:sp>
          <p:sp>
            <p:nvSpPr>
              <p:cNvPr id="83" name="Vrije vorm: vorm 82">
                <a:extLst>
                  <a:ext uri="{FF2B5EF4-FFF2-40B4-BE49-F238E27FC236}">
                    <a16:creationId xmlns:a16="http://schemas.microsoft.com/office/drawing/2014/main" id="{B1AF35EE-B75D-4058-A9EB-6C22EF84BFB6}"/>
                  </a:ext>
                </a:extLst>
              </p:cNvPr>
              <p:cNvSpPr/>
              <p:nvPr/>
            </p:nvSpPr>
            <p:spPr>
              <a:xfrm>
                <a:off x="10642164" y="5448747"/>
                <a:ext cx="31389" cy="25459"/>
              </a:xfrm>
              <a:custGeom>
                <a:avLst/>
                <a:gdLst>
                  <a:gd name="connsiteX0" fmla="*/ 3759 w 31389"/>
                  <a:gd name="connsiteY0" fmla="*/ 1413 h 25459"/>
                  <a:gd name="connsiteX1" fmla="*/ 12940 w 31389"/>
                  <a:gd name="connsiteY1" fmla="*/ 14456 h 25459"/>
                  <a:gd name="connsiteX2" fmla="*/ 29139 w 31389"/>
                  <a:gd name="connsiteY2" fmla="*/ 22407 h 25459"/>
                  <a:gd name="connsiteX3" fmla="*/ 30324 w 31389"/>
                  <a:gd name="connsiteY3" fmla="*/ 23936 h 25459"/>
                  <a:gd name="connsiteX4" fmla="*/ 28407 w 31389"/>
                  <a:gd name="connsiteY4" fmla="*/ 25347 h 25459"/>
                  <a:gd name="connsiteX5" fmla="*/ 13880 w 31389"/>
                  <a:gd name="connsiteY5" fmla="*/ 20417 h 25459"/>
                  <a:gd name="connsiteX6" fmla="*/ -908 w 31389"/>
                  <a:gd name="connsiteY6" fmla="*/ 2064 h 25459"/>
                  <a:gd name="connsiteX7" fmla="*/ 946 w 31389"/>
                  <a:gd name="connsiteY7" fmla="*/ -106 h 25459"/>
                  <a:gd name="connsiteX8" fmla="*/ 3090 w 31389"/>
                  <a:gd name="connsiteY8" fmla="*/ 491 h 25459"/>
                  <a:gd name="connsiteX9" fmla="*/ 3759 w 31389"/>
                  <a:gd name="connsiteY9" fmla="*/ 1413 h 2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89" h="25459">
                    <a:moveTo>
                      <a:pt x="3759" y="1413"/>
                    </a:moveTo>
                    <a:cubicBezTo>
                      <a:pt x="4410" y="4823"/>
                      <a:pt x="6346" y="8812"/>
                      <a:pt x="12940" y="14456"/>
                    </a:cubicBezTo>
                    <a:cubicBezTo>
                      <a:pt x="19533" y="20092"/>
                      <a:pt x="25765" y="22181"/>
                      <a:pt x="29139" y="22407"/>
                    </a:cubicBezTo>
                    <a:cubicBezTo>
                      <a:pt x="30686" y="22489"/>
                      <a:pt x="30577" y="23447"/>
                      <a:pt x="30324" y="23936"/>
                    </a:cubicBezTo>
                    <a:cubicBezTo>
                      <a:pt x="30062" y="24433"/>
                      <a:pt x="29745" y="25229"/>
                      <a:pt x="28407" y="25347"/>
                    </a:cubicBezTo>
                    <a:cubicBezTo>
                      <a:pt x="27438" y="25419"/>
                      <a:pt x="19895" y="24677"/>
                      <a:pt x="13880" y="20417"/>
                    </a:cubicBezTo>
                    <a:cubicBezTo>
                      <a:pt x="7865" y="16157"/>
                      <a:pt x="96" y="10060"/>
                      <a:pt x="-908" y="2064"/>
                    </a:cubicBezTo>
                    <a:cubicBezTo>
                      <a:pt x="-1017" y="735"/>
                      <a:pt x="68" y="-143"/>
                      <a:pt x="946" y="-106"/>
                    </a:cubicBezTo>
                    <a:cubicBezTo>
                      <a:pt x="1823" y="-79"/>
                      <a:pt x="2492" y="-25"/>
                      <a:pt x="3090" y="491"/>
                    </a:cubicBezTo>
                    <a:cubicBezTo>
                      <a:pt x="3695" y="1006"/>
                      <a:pt x="3614" y="943"/>
                      <a:pt x="3759" y="1413"/>
                    </a:cubicBezTo>
                    <a:close/>
                  </a:path>
                </a:pathLst>
              </a:custGeom>
              <a:solidFill>
                <a:srgbClr val="FFFFFF"/>
              </a:solidFill>
              <a:ln w="4752" cap="flat">
                <a:noFill/>
                <a:prstDash val="solid"/>
                <a:miter/>
              </a:ln>
            </p:spPr>
            <p:txBody>
              <a:bodyPr rtlCol="0" anchor="ctr"/>
              <a:lstStyle/>
              <a:p>
                <a:endParaRPr lang="en-NL"/>
              </a:p>
            </p:txBody>
          </p:sp>
          <p:sp>
            <p:nvSpPr>
              <p:cNvPr id="84" name="Vrije vorm: vorm 83">
                <a:extLst>
                  <a:ext uri="{FF2B5EF4-FFF2-40B4-BE49-F238E27FC236}">
                    <a16:creationId xmlns:a16="http://schemas.microsoft.com/office/drawing/2014/main" id="{9B163882-8492-4AFC-88A5-F212E389C0CE}"/>
                  </a:ext>
                </a:extLst>
              </p:cNvPr>
              <p:cNvSpPr/>
              <p:nvPr/>
            </p:nvSpPr>
            <p:spPr>
              <a:xfrm>
                <a:off x="10618591" y="5353258"/>
                <a:ext cx="121691" cy="85398"/>
              </a:xfrm>
              <a:custGeom>
                <a:avLst/>
                <a:gdLst>
                  <a:gd name="connsiteX0" fmla="*/ 8769 w 121691"/>
                  <a:gd name="connsiteY0" fmla="*/ 67493 h 85398"/>
                  <a:gd name="connsiteX1" fmla="*/ 28831 w 121691"/>
                  <a:gd name="connsiteY1" fmla="*/ 76791 h 85398"/>
                  <a:gd name="connsiteX2" fmla="*/ 104674 w 121691"/>
                  <a:gd name="connsiteY2" fmla="*/ 80292 h 85398"/>
                  <a:gd name="connsiteX3" fmla="*/ 119127 w 121691"/>
                  <a:gd name="connsiteY3" fmla="*/ 65892 h 85398"/>
                  <a:gd name="connsiteX4" fmla="*/ 120773 w 121691"/>
                  <a:gd name="connsiteY4" fmla="*/ 62165 h 85398"/>
                  <a:gd name="connsiteX5" fmla="*/ 117526 w 121691"/>
                  <a:gd name="connsiteY5" fmla="*/ 42953 h 85398"/>
                  <a:gd name="connsiteX6" fmla="*/ 108707 w 121691"/>
                  <a:gd name="connsiteY6" fmla="*/ 21335 h 85398"/>
                  <a:gd name="connsiteX7" fmla="*/ 107414 w 121691"/>
                  <a:gd name="connsiteY7" fmla="*/ -102 h 85398"/>
                  <a:gd name="connsiteX8" fmla="*/ 91748 w 121691"/>
                  <a:gd name="connsiteY8" fmla="*/ 7378 h 85398"/>
                  <a:gd name="connsiteX9" fmla="*/ 71976 w 121691"/>
                  <a:gd name="connsiteY9" fmla="*/ 4031 h 85398"/>
                  <a:gd name="connsiteX10" fmla="*/ 12487 w 121691"/>
                  <a:gd name="connsiteY10" fmla="*/ 23931 h 85398"/>
                  <a:gd name="connsiteX11" fmla="*/ -918 w 121691"/>
                  <a:gd name="connsiteY11" fmla="*/ 52143 h 85398"/>
                  <a:gd name="connsiteX12" fmla="*/ 141 w 121691"/>
                  <a:gd name="connsiteY12" fmla="*/ 52975 h 85398"/>
                  <a:gd name="connsiteX13" fmla="*/ 8769 w 121691"/>
                  <a:gd name="connsiteY13" fmla="*/ 67493 h 8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91" h="85398">
                    <a:moveTo>
                      <a:pt x="8769" y="67493"/>
                    </a:moveTo>
                    <a:cubicBezTo>
                      <a:pt x="16693" y="74078"/>
                      <a:pt x="19279" y="73978"/>
                      <a:pt x="28831" y="76791"/>
                    </a:cubicBezTo>
                    <a:cubicBezTo>
                      <a:pt x="80397" y="91996"/>
                      <a:pt x="100350" y="82653"/>
                      <a:pt x="104674" y="80292"/>
                    </a:cubicBezTo>
                    <a:cubicBezTo>
                      <a:pt x="109006" y="77922"/>
                      <a:pt x="115817" y="73933"/>
                      <a:pt x="119127" y="65892"/>
                    </a:cubicBezTo>
                    <a:cubicBezTo>
                      <a:pt x="119760" y="64345"/>
                      <a:pt x="120303" y="63124"/>
                      <a:pt x="120773" y="62165"/>
                    </a:cubicBezTo>
                    <a:cubicBezTo>
                      <a:pt x="120547" y="52387"/>
                      <a:pt x="118223" y="45142"/>
                      <a:pt x="117526" y="42953"/>
                    </a:cubicBezTo>
                    <a:cubicBezTo>
                      <a:pt x="115084" y="34966"/>
                      <a:pt x="110960" y="29132"/>
                      <a:pt x="108707" y="21335"/>
                    </a:cubicBezTo>
                    <a:cubicBezTo>
                      <a:pt x="107288" y="16550"/>
                      <a:pt x="107333" y="7505"/>
                      <a:pt x="107414" y="-102"/>
                    </a:cubicBezTo>
                    <a:cubicBezTo>
                      <a:pt x="100621" y="6401"/>
                      <a:pt x="96008" y="7622"/>
                      <a:pt x="91748" y="7378"/>
                    </a:cubicBezTo>
                    <a:cubicBezTo>
                      <a:pt x="82975" y="7016"/>
                      <a:pt x="78624" y="5433"/>
                      <a:pt x="71976" y="4031"/>
                    </a:cubicBezTo>
                    <a:cubicBezTo>
                      <a:pt x="66404" y="2810"/>
                      <a:pt x="35208" y="-2653"/>
                      <a:pt x="12487" y="23931"/>
                    </a:cubicBezTo>
                    <a:cubicBezTo>
                      <a:pt x="5224" y="32424"/>
                      <a:pt x="855" y="42148"/>
                      <a:pt x="-918" y="52143"/>
                    </a:cubicBezTo>
                    <a:lnTo>
                      <a:pt x="141" y="52975"/>
                    </a:lnTo>
                    <a:cubicBezTo>
                      <a:pt x="629" y="56765"/>
                      <a:pt x="2085" y="61957"/>
                      <a:pt x="8769" y="67493"/>
                    </a:cubicBezTo>
                    <a:close/>
                  </a:path>
                </a:pathLst>
              </a:custGeom>
              <a:solidFill>
                <a:srgbClr val="0073BA"/>
              </a:solidFill>
              <a:ln w="4752" cap="flat">
                <a:noFill/>
                <a:prstDash val="solid"/>
                <a:miter/>
              </a:ln>
            </p:spPr>
            <p:txBody>
              <a:bodyPr rtlCol="0" anchor="ctr"/>
              <a:lstStyle/>
              <a:p>
                <a:endParaRPr lang="en-NL"/>
              </a:p>
            </p:txBody>
          </p:sp>
          <p:sp>
            <p:nvSpPr>
              <p:cNvPr id="85" name="Vrije vorm: vorm 84">
                <a:extLst>
                  <a:ext uri="{FF2B5EF4-FFF2-40B4-BE49-F238E27FC236}">
                    <a16:creationId xmlns:a16="http://schemas.microsoft.com/office/drawing/2014/main" id="{60F219E2-45A1-C4AA-0CFE-87C1677BCC91}"/>
                  </a:ext>
                </a:extLst>
              </p:cNvPr>
              <p:cNvSpPr/>
              <p:nvPr/>
            </p:nvSpPr>
            <p:spPr>
              <a:xfrm>
                <a:off x="10617669" y="5353249"/>
                <a:ext cx="122612" cy="125965"/>
              </a:xfrm>
              <a:custGeom>
                <a:avLst/>
                <a:gdLst>
                  <a:gd name="connsiteX0" fmla="*/ 118430 w 122612"/>
                  <a:gd name="connsiteY0" fmla="*/ 42951 h 125965"/>
                  <a:gd name="connsiteX1" fmla="*/ 109621 w 122612"/>
                  <a:gd name="connsiteY1" fmla="*/ 21333 h 125965"/>
                  <a:gd name="connsiteX2" fmla="*/ 108327 w 122612"/>
                  <a:gd name="connsiteY2" fmla="*/ -104 h 125965"/>
                  <a:gd name="connsiteX3" fmla="*/ 92652 w 122612"/>
                  <a:gd name="connsiteY3" fmla="*/ 7377 h 125965"/>
                  <a:gd name="connsiteX4" fmla="*/ 72880 w 122612"/>
                  <a:gd name="connsiteY4" fmla="*/ 4021 h 125965"/>
                  <a:gd name="connsiteX5" fmla="*/ 13409 w 122612"/>
                  <a:gd name="connsiteY5" fmla="*/ 23938 h 125965"/>
                  <a:gd name="connsiteX6" fmla="*/ 4 w 122612"/>
                  <a:gd name="connsiteY6" fmla="*/ 52150 h 125965"/>
                  <a:gd name="connsiteX7" fmla="*/ 21125 w 122612"/>
                  <a:gd name="connsiteY7" fmla="*/ 110447 h 125965"/>
                  <a:gd name="connsiteX8" fmla="*/ 106256 w 122612"/>
                  <a:gd name="connsiteY8" fmla="*/ 104757 h 125965"/>
                  <a:gd name="connsiteX9" fmla="*/ 121677 w 122612"/>
                  <a:gd name="connsiteY9" fmla="*/ 62154 h 125965"/>
                  <a:gd name="connsiteX10" fmla="*/ 118430 w 122612"/>
                  <a:gd name="connsiteY10" fmla="*/ 42951 h 125965"/>
                  <a:gd name="connsiteX11" fmla="*/ 120664 w 122612"/>
                  <a:gd name="connsiteY11" fmla="*/ 65709 h 125965"/>
                  <a:gd name="connsiteX12" fmla="*/ 105487 w 122612"/>
                  <a:gd name="connsiteY12" fmla="*/ 104097 h 125965"/>
                  <a:gd name="connsiteX13" fmla="*/ 86158 w 122612"/>
                  <a:gd name="connsiteY13" fmla="*/ 119248 h 125965"/>
                  <a:gd name="connsiteX14" fmla="*/ 64206 w 122612"/>
                  <a:gd name="connsiteY14" fmla="*/ 124811 h 125965"/>
                  <a:gd name="connsiteX15" fmla="*/ 21785 w 122612"/>
                  <a:gd name="connsiteY15" fmla="*/ 109705 h 125965"/>
                  <a:gd name="connsiteX16" fmla="*/ 7159 w 122612"/>
                  <a:gd name="connsiteY16" fmla="*/ 91271 h 125965"/>
                  <a:gd name="connsiteX17" fmla="*/ 448 w 122612"/>
                  <a:gd name="connsiteY17" fmla="*/ 69128 h 125965"/>
                  <a:gd name="connsiteX18" fmla="*/ 14178 w 122612"/>
                  <a:gd name="connsiteY18" fmla="*/ 24599 h 125965"/>
                  <a:gd name="connsiteX19" fmla="*/ 49743 w 122612"/>
                  <a:gd name="connsiteY19" fmla="*/ 4554 h 125965"/>
                  <a:gd name="connsiteX20" fmla="*/ 72672 w 122612"/>
                  <a:gd name="connsiteY20" fmla="*/ 4989 h 125965"/>
                  <a:gd name="connsiteX21" fmla="*/ 77176 w 122612"/>
                  <a:gd name="connsiteY21" fmla="*/ 6011 h 125965"/>
                  <a:gd name="connsiteX22" fmla="*/ 92616 w 122612"/>
                  <a:gd name="connsiteY22" fmla="*/ 8363 h 125965"/>
                  <a:gd name="connsiteX23" fmla="*/ 107287 w 122612"/>
                  <a:gd name="connsiteY23" fmla="*/ 2194 h 125965"/>
                  <a:gd name="connsiteX24" fmla="*/ 108635 w 122612"/>
                  <a:gd name="connsiteY24" fmla="*/ 21614 h 125965"/>
                  <a:gd name="connsiteX25" fmla="*/ 113121 w 122612"/>
                  <a:gd name="connsiteY25" fmla="*/ 32721 h 125965"/>
                  <a:gd name="connsiteX26" fmla="*/ 117426 w 122612"/>
                  <a:gd name="connsiteY26" fmla="*/ 43232 h 125965"/>
                  <a:gd name="connsiteX27" fmla="*/ 117480 w 122612"/>
                  <a:gd name="connsiteY27" fmla="*/ 43367 h 125965"/>
                  <a:gd name="connsiteX28" fmla="*/ 120664 w 122612"/>
                  <a:gd name="connsiteY28" fmla="*/ 65709 h 125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612" h="125965">
                    <a:moveTo>
                      <a:pt x="118430" y="42951"/>
                    </a:moveTo>
                    <a:cubicBezTo>
                      <a:pt x="115988" y="34964"/>
                      <a:pt x="111882" y="29139"/>
                      <a:pt x="109621" y="21333"/>
                    </a:cubicBezTo>
                    <a:cubicBezTo>
                      <a:pt x="108191" y="16548"/>
                      <a:pt x="108237" y="7503"/>
                      <a:pt x="108327" y="-104"/>
                    </a:cubicBezTo>
                    <a:cubicBezTo>
                      <a:pt x="101525" y="6400"/>
                      <a:pt x="96921" y="7621"/>
                      <a:pt x="92652" y="7377"/>
                    </a:cubicBezTo>
                    <a:cubicBezTo>
                      <a:pt x="83887" y="7015"/>
                      <a:pt x="79528" y="5432"/>
                      <a:pt x="72880" y="4021"/>
                    </a:cubicBezTo>
                    <a:cubicBezTo>
                      <a:pt x="67326" y="2818"/>
                      <a:pt x="36130" y="-2645"/>
                      <a:pt x="13409" y="23938"/>
                    </a:cubicBezTo>
                    <a:cubicBezTo>
                      <a:pt x="6146" y="32432"/>
                      <a:pt x="1777" y="42156"/>
                      <a:pt x="4" y="52150"/>
                    </a:cubicBezTo>
                    <a:cubicBezTo>
                      <a:pt x="-3777" y="73461"/>
                      <a:pt x="4228" y="96002"/>
                      <a:pt x="21125" y="110447"/>
                    </a:cubicBezTo>
                    <a:cubicBezTo>
                      <a:pt x="45962" y="131685"/>
                      <a:pt x="82901" y="132065"/>
                      <a:pt x="106256" y="104757"/>
                    </a:cubicBezTo>
                    <a:cubicBezTo>
                      <a:pt x="119064" y="89769"/>
                      <a:pt x="121958" y="74067"/>
                      <a:pt x="121677" y="62154"/>
                    </a:cubicBezTo>
                    <a:cubicBezTo>
                      <a:pt x="121460" y="52368"/>
                      <a:pt x="119127" y="45140"/>
                      <a:pt x="118430" y="42951"/>
                    </a:cubicBezTo>
                    <a:close/>
                    <a:moveTo>
                      <a:pt x="120664" y="65709"/>
                    </a:moveTo>
                    <a:cubicBezTo>
                      <a:pt x="120185" y="79956"/>
                      <a:pt x="115093" y="92863"/>
                      <a:pt x="105487" y="104097"/>
                    </a:cubicBezTo>
                    <a:cubicBezTo>
                      <a:pt x="99915" y="110610"/>
                      <a:pt x="93421" y="115711"/>
                      <a:pt x="86158" y="119248"/>
                    </a:cubicBezTo>
                    <a:cubicBezTo>
                      <a:pt x="79274" y="122595"/>
                      <a:pt x="71894" y="124467"/>
                      <a:pt x="64206" y="124811"/>
                    </a:cubicBezTo>
                    <a:cubicBezTo>
                      <a:pt x="49019" y="125471"/>
                      <a:pt x="33959" y="120107"/>
                      <a:pt x="21785" y="109705"/>
                    </a:cubicBezTo>
                    <a:cubicBezTo>
                      <a:pt x="15770" y="104558"/>
                      <a:pt x="10849" y="98353"/>
                      <a:pt x="7159" y="91271"/>
                    </a:cubicBezTo>
                    <a:cubicBezTo>
                      <a:pt x="3523" y="84315"/>
                      <a:pt x="1271" y="76871"/>
                      <a:pt x="448" y="69128"/>
                    </a:cubicBezTo>
                    <a:cubicBezTo>
                      <a:pt x="-1298" y="52793"/>
                      <a:pt x="3577" y="36991"/>
                      <a:pt x="14178" y="24599"/>
                    </a:cubicBezTo>
                    <a:cubicBezTo>
                      <a:pt x="23612" y="13563"/>
                      <a:pt x="35578" y="6825"/>
                      <a:pt x="49743" y="4554"/>
                    </a:cubicBezTo>
                    <a:cubicBezTo>
                      <a:pt x="60569" y="2818"/>
                      <a:pt x="69406" y="4283"/>
                      <a:pt x="72672" y="4989"/>
                    </a:cubicBezTo>
                    <a:cubicBezTo>
                      <a:pt x="74282" y="5341"/>
                      <a:pt x="75756" y="5667"/>
                      <a:pt x="77176" y="6011"/>
                    </a:cubicBezTo>
                    <a:cubicBezTo>
                      <a:pt x="81644" y="7069"/>
                      <a:pt x="85878" y="8073"/>
                      <a:pt x="92616" y="8363"/>
                    </a:cubicBezTo>
                    <a:cubicBezTo>
                      <a:pt x="96171" y="8580"/>
                      <a:pt x="100684" y="7937"/>
                      <a:pt x="107287" y="2194"/>
                    </a:cubicBezTo>
                    <a:cubicBezTo>
                      <a:pt x="107232" y="9158"/>
                      <a:pt x="107287" y="17082"/>
                      <a:pt x="108635" y="21614"/>
                    </a:cubicBezTo>
                    <a:cubicBezTo>
                      <a:pt x="109801" y="25675"/>
                      <a:pt x="111493" y="29266"/>
                      <a:pt x="113121" y="32721"/>
                    </a:cubicBezTo>
                    <a:cubicBezTo>
                      <a:pt x="114676" y="36005"/>
                      <a:pt x="116259" y="39406"/>
                      <a:pt x="117426" y="43232"/>
                    </a:cubicBezTo>
                    <a:cubicBezTo>
                      <a:pt x="117426" y="43232"/>
                      <a:pt x="117480" y="43367"/>
                      <a:pt x="117480" y="43367"/>
                    </a:cubicBezTo>
                    <a:cubicBezTo>
                      <a:pt x="121017" y="54502"/>
                      <a:pt x="120737" y="62950"/>
                      <a:pt x="120664" y="65709"/>
                    </a:cubicBezTo>
                    <a:close/>
                  </a:path>
                </a:pathLst>
              </a:custGeom>
              <a:solidFill>
                <a:srgbClr val="004975"/>
              </a:solidFill>
              <a:ln w="4752" cap="flat">
                <a:noFill/>
                <a:prstDash val="solid"/>
                <a:miter/>
              </a:ln>
            </p:spPr>
            <p:txBody>
              <a:bodyPr rtlCol="0" anchor="ctr"/>
              <a:lstStyle/>
              <a:p>
                <a:endParaRPr lang="en-NL"/>
              </a:p>
            </p:txBody>
          </p:sp>
          <p:sp>
            <p:nvSpPr>
              <p:cNvPr id="86" name="Vrije vorm: vorm 85">
                <a:extLst>
                  <a:ext uri="{FF2B5EF4-FFF2-40B4-BE49-F238E27FC236}">
                    <a16:creationId xmlns:a16="http://schemas.microsoft.com/office/drawing/2014/main" id="{9C166964-65A1-ED23-80A1-EBF2A89D8BFC}"/>
                  </a:ext>
                </a:extLst>
              </p:cNvPr>
              <p:cNvSpPr/>
              <p:nvPr/>
            </p:nvSpPr>
            <p:spPr>
              <a:xfrm>
                <a:off x="10656991" y="5355745"/>
                <a:ext cx="68691" cy="17762"/>
              </a:xfrm>
              <a:custGeom>
                <a:avLst/>
                <a:gdLst>
                  <a:gd name="connsiteX0" fmla="*/ 67773 w 68691"/>
                  <a:gd name="connsiteY0" fmla="*/ -100 h 17762"/>
                  <a:gd name="connsiteX1" fmla="*/ 62763 w 68691"/>
                  <a:gd name="connsiteY1" fmla="*/ 8258 h 17762"/>
                  <a:gd name="connsiteX2" fmla="*/ 56621 w 68691"/>
                  <a:gd name="connsiteY2" fmla="*/ 11053 h 17762"/>
                  <a:gd name="connsiteX3" fmla="*/ 54803 w 68691"/>
                  <a:gd name="connsiteY3" fmla="*/ 11279 h 17762"/>
                  <a:gd name="connsiteX4" fmla="*/ 54333 w 68691"/>
                  <a:gd name="connsiteY4" fmla="*/ 13731 h 17762"/>
                  <a:gd name="connsiteX5" fmla="*/ 40784 w 68691"/>
                  <a:gd name="connsiteY5" fmla="*/ 17475 h 17762"/>
                  <a:gd name="connsiteX6" fmla="*/ 10039 w 68691"/>
                  <a:gd name="connsiteY6" fmla="*/ 14219 h 17762"/>
                  <a:gd name="connsiteX7" fmla="*/ -878 w 68691"/>
                  <a:gd name="connsiteY7" fmla="*/ 7182 h 17762"/>
                  <a:gd name="connsiteX8" fmla="*/ 10817 w 68691"/>
                  <a:gd name="connsiteY8" fmla="*/ 1845 h 17762"/>
                  <a:gd name="connsiteX9" fmla="*/ 35492 w 68691"/>
                  <a:gd name="connsiteY9" fmla="*/ 5110 h 17762"/>
                  <a:gd name="connsiteX10" fmla="*/ 59524 w 68691"/>
                  <a:gd name="connsiteY10" fmla="*/ 7462 h 17762"/>
                  <a:gd name="connsiteX11" fmla="*/ 63776 w 68691"/>
                  <a:gd name="connsiteY11" fmla="*/ 4161 h 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691" h="17762">
                    <a:moveTo>
                      <a:pt x="67773" y="-100"/>
                    </a:moveTo>
                    <a:cubicBezTo>
                      <a:pt x="65603" y="5364"/>
                      <a:pt x="63549" y="7345"/>
                      <a:pt x="62763" y="8258"/>
                    </a:cubicBezTo>
                    <a:cubicBezTo>
                      <a:pt x="61976" y="9181"/>
                      <a:pt x="59326" y="11225"/>
                      <a:pt x="56621" y="11053"/>
                    </a:cubicBezTo>
                    <a:cubicBezTo>
                      <a:pt x="55463" y="10963"/>
                      <a:pt x="54884" y="11189"/>
                      <a:pt x="54803" y="11279"/>
                    </a:cubicBezTo>
                    <a:cubicBezTo>
                      <a:pt x="54450" y="11695"/>
                      <a:pt x="55129" y="12799"/>
                      <a:pt x="54333" y="13731"/>
                    </a:cubicBezTo>
                    <a:cubicBezTo>
                      <a:pt x="53365" y="14852"/>
                      <a:pt x="50896" y="16688"/>
                      <a:pt x="40784" y="17475"/>
                    </a:cubicBezTo>
                    <a:cubicBezTo>
                      <a:pt x="30662" y="18271"/>
                      <a:pt x="18668" y="16408"/>
                      <a:pt x="10039" y="14219"/>
                    </a:cubicBezTo>
                    <a:cubicBezTo>
                      <a:pt x="1410" y="12021"/>
                      <a:pt x="-1294" y="9334"/>
                      <a:pt x="-878" y="7182"/>
                    </a:cubicBezTo>
                    <a:cubicBezTo>
                      <a:pt x="-471" y="5038"/>
                      <a:pt x="3391" y="2804"/>
                      <a:pt x="10817" y="1845"/>
                    </a:cubicBezTo>
                    <a:cubicBezTo>
                      <a:pt x="18243" y="895"/>
                      <a:pt x="35492" y="5110"/>
                      <a:pt x="35492" y="5110"/>
                    </a:cubicBezTo>
                    <a:lnTo>
                      <a:pt x="59524" y="7462"/>
                    </a:lnTo>
                    <a:lnTo>
                      <a:pt x="63776" y="4161"/>
                    </a:lnTo>
                  </a:path>
                </a:pathLst>
              </a:custGeom>
              <a:solidFill>
                <a:srgbClr val="93C5E4"/>
              </a:solidFill>
              <a:ln w="4752" cap="flat">
                <a:noFill/>
                <a:prstDash val="solid"/>
                <a:miter/>
              </a:ln>
            </p:spPr>
            <p:txBody>
              <a:bodyPr rtlCol="0" anchor="ctr"/>
              <a:lstStyle/>
              <a:p>
                <a:endParaRPr lang="en-NL"/>
              </a:p>
            </p:txBody>
          </p:sp>
          <p:sp>
            <p:nvSpPr>
              <p:cNvPr id="87" name="Vrije vorm: vorm 86">
                <a:extLst>
                  <a:ext uri="{FF2B5EF4-FFF2-40B4-BE49-F238E27FC236}">
                    <a16:creationId xmlns:a16="http://schemas.microsoft.com/office/drawing/2014/main" id="{7FFCCAC7-7E06-6936-66AE-1A17B4F9AE52}"/>
                  </a:ext>
                </a:extLst>
              </p:cNvPr>
              <p:cNvSpPr/>
              <p:nvPr/>
            </p:nvSpPr>
            <p:spPr>
              <a:xfrm>
                <a:off x="10662517" y="5355628"/>
                <a:ext cx="63265" cy="14332"/>
              </a:xfrm>
              <a:custGeom>
                <a:avLst/>
                <a:gdLst>
                  <a:gd name="connsiteX0" fmla="*/ 62347 w 63265"/>
                  <a:gd name="connsiteY0" fmla="*/ -100 h 14332"/>
                  <a:gd name="connsiteX1" fmla="*/ 47151 w 63265"/>
                  <a:gd name="connsiteY1" fmla="*/ 5988 h 14332"/>
                  <a:gd name="connsiteX2" fmla="*/ 31675 w 63265"/>
                  <a:gd name="connsiteY2" fmla="*/ 3455 h 14332"/>
                  <a:gd name="connsiteX3" fmla="*/ 1917 w 63265"/>
                  <a:gd name="connsiteY3" fmla="*/ 2985 h 14332"/>
                  <a:gd name="connsiteX4" fmla="*/ -769 w 63265"/>
                  <a:gd name="connsiteY4" fmla="*/ 6748 h 14332"/>
                  <a:gd name="connsiteX5" fmla="*/ 13911 w 63265"/>
                  <a:gd name="connsiteY5" fmla="*/ 12519 h 14332"/>
                  <a:gd name="connsiteX6" fmla="*/ 38902 w 63265"/>
                  <a:gd name="connsiteY6" fmla="*/ 13776 h 14332"/>
                  <a:gd name="connsiteX7" fmla="*/ 45188 w 63265"/>
                  <a:gd name="connsiteY7" fmla="*/ 11659 h 14332"/>
                  <a:gd name="connsiteX8" fmla="*/ 44899 w 63265"/>
                  <a:gd name="connsiteY8" fmla="*/ 9271 h 14332"/>
                  <a:gd name="connsiteX9" fmla="*/ 45423 w 63265"/>
                  <a:gd name="connsiteY9" fmla="*/ 8647 h 14332"/>
                  <a:gd name="connsiteX10" fmla="*/ 50118 w 63265"/>
                  <a:gd name="connsiteY10" fmla="*/ 9615 h 14332"/>
                  <a:gd name="connsiteX11" fmla="*/ 57255 w 63265"/>
                  <a:gd name="connsiteY11" fmla="*/ 7517 h 14332"/>
                  <a:gd name="connsiteX12" fmla="*/ 62347 w 63265"/>
                  <a:gd name="connsiteY12" fmla="*/ -100 h 1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265" h="14332">
                    <a:moveTo>
                      <a:pt x="62347" y="-100"/>
                    </a:moveTo>
                    <a:cubicBezTo>
                      <a:pt x="55590" y="5907"/>
                      <a:pt x="51773" y="6205"/>
                      <a:pt x="47151" y="5988"/>
                    </a:cubicBezTo>
                    <a:cubicBezTo>
                      <a:pt x="39517" y="5518"/>
                      <a:pt x="33141" y="3799"/>
                      <a:pt x="31675" y="3455"/>
                    </a:cubicBezTo>
                    <a:cubicBezTo>
                      <a:pt x="27840" y="2515"/>
                      <a:pt x="13576" y="-416"/>
                      <a:pt x="1917" y="2985"/>
                    </a:cubicBezTo>
                    <a:cubicBezTo>
                      <a:pt x="-1638" y="4034"/>
                      <a:pt x="-896" y="6277"/>
                      <a:pt x="-769" y="6748"/>
                    </a:cubicBezTo>
                    <a:cubicBezTo>
                      <a:pt x="-642" y="7209"/>
                      <a:pt x="2523" y="10628"/>
                      <a:pt x="13911" y="12519"/>
                    </a:cubicBezTo>
                    <a:cubicBezTo>
                      <a:pt x="25299" y="14418"/>
                      <a:pt x="30888" y="14581"/>
                      <a:pt x="38902" y="13776"/>
                    </a:cubicBezTo>
                    <a:cubicBezTo>
                      <a:pt x="43189" y="13351"/>
                      <a:pt x="44655" y="12274"/>
                      <a:pt x="45188" y="11659"/>
                    </a:cubicBezTo>
                    <a:cubicBezTo>
                      <a:pt x="45794" y="10945"/>
                      <a:pt x="45541" y="10176"/>
                      <a:pt x="44899" y="9271"/>
                    </a:cubicBezTo>
                    <a:cubicBezTo>
                      <a:pt x="44573" y="8801"/>
                      <a:pt x="44637" y="8521"/>
                      <a:pt x="45423" y="8647"/>
                    </a:cubicBezTo>
                    <a:cubicBezTo>
                      <a:pt x="46220" y="8783"/>
                      <a:pt x="49240" y="9579"/>
                      <a:pt x="50118" y="9615"/>
                    </a:cubicBezTo>
                    <a:cubicBezTo>
                      <a:pt x="50986" y="9651"/>
                      <a:pt x="54876" y="10113"/>
                      <a:pt x="57255" y="7517"/>
                    </a:cubicBezTo>
                    <a:cubicBezTo>
                      <a:pt x="59642" y="4921"/>
                      <a:pt x="61035" y="2904"/>
                      <a:pt x="62347" y="-100"/>
                    </a:cubicBezTo>
                    <a:close/>
                  </a:path>
                </a:pathLst>
              </a:custGeom>
              <a:solidFill>
                <a:srgbClr val="FFFFFF"/>
              </a:solidFill>
              <a:ln w="4752" cap="flat">
                <a:noFill/>
                <a:prstDash val="solid"/>
                <a:miter/>
              </a:ln>
            </p:spPr>
            <p:txBody>
              <a:bodyPr rtlCol="0" anchor="ctr"/>
              <a:lstStyle/>
              <a:p>
                <a:endParaRPr lang="en-NL"/>
              </a:p>
            </p:txBody>
          </p:sp>
          <p:sp>
            <p:nvSpPr>
              <p:cNvPr id="88" name="Vrije vorm: vorm 87">
                <a:extLst>
                  <a:ext uri="{FF2B5EF4-FFF2-40B4-BE49-F238E27FC236}">
                    <a16:creationId xmlns:a16="http://schemas.microsoft.com/office/drawing/2014/main" id="{3E7FF170-FF74-2B5E-B633-A35CB1FF681C}"/>
                  </a:ext>
                </a:extLst>
              </p:cNvPr>
              <p:cNvSpPr/>
              <p:nvPr/>
            </p:nvSpPr>
            <p:spPr>
              <a:xfrm>
                <a:off x="10634093" y="5404205"/>
                <a:ext cx="82680" cy="71559"/>
              </a:xfrm>
              <a:custGeom>
                <a:avLst/>
                <a:gdLst>
                  <a:gd name="connsiteX0" fmla="*/ 3543 w 82680"/>
                  <a:gd name="connsiteY0" fmla="*/ 6421 h 71559"/>
                  <a:gd name="connsiteX1" fmla="*/ 34034 w 82680"/>
                  <a:gd name="connsiteY1" fmla="*/ 5381 h 71559"/>
                  <a:gd name="connsiteX2" fmla="*/ 50397 w 82680"/>
                  <a:gd name="connsiteY2" fmla="*/ 39870 h 71559"/>
                  <a:gd name="connsiteX3" fmla="*/ 79006 w 82680"/>
                  <a:gd name="connsiteY3" fmla="*/ 46681 h 71559"/>
                  <a:gd name="connsiteX4" fmla="*/ 78291 w 82680"/>
                  <a:gd name="connsiteY4" fmla="*/ 60864 h 71559"/>
                  <a:gd name="connsiteX5" fmla="*/ 64045 w 82680"/>
                  <a:gd name="connsiteY5" fmla="*/ 70443 h 71559"/>
                  <a:gd name="connsiteX6" fmla="*/ 53092 w 82680"/>
                  <a:gd name="connsiteY6" fmla="*/ 69285 h 71559"/>
                  <a:gd name="connsiteX7" fmla="*/ 47538 w 82680"/>
                  <a:gd name="connsiteY7" fmla="*/ 43651 h 71559"/>
                  <a:gd name="connsiteX8" fmla="*/ 7722 w 82680"/>
                  <a:gd name="connsiteY8" fmla="*/ 31205 h 71559"/>
                  <a:gd name="connsiteX9" fmla="*/ -437 w 82680"/>
                  <a:gd name="connsiteY9" fmla="*/ 20305 h 71559"/>
                  <a:gd name="connsiteX10" fmla="*/ 3543 w 82680"/>
                  <a:gd name="connsiteY10" fmla="*/ 6421 h 7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680" h="71559">
                    <a:moveTo>
                      <a:pt x="3543" y="6421"/>
                    </a:moveTo>
                    <a:cubicBezTo>
                      <a:pt x="10526" y="-1530"/>
                      <a:pt x="24465" y="-2615"/>
                      <a:pt x="34034" y="5381"/>
                    </a:cubicBezTo>
                    <a:cubicBezTo>
                      <a:pt x="46191" y="15584"/>
                      <a:pt x="44219" y="34778"/>
                      <a:pt x="50397" y="39870"/>
                    </a:cubicBezTo>
                    <a:cubicBezTo>
                      <a:pt x="55642" y="44166"/>
                      <a:pt x="74157" y="42538"/>
                      <a:pt x="79006" y="46681"/>
                    </a:cubicBezTo>
                    <a:cubicBezTo>
                      <a:pt x="84153" y="51086"/>
                      <a:pt x="81014" y="57680"/>
                      <a:pt x="78291" y="60864"/>
                    </a:cubicBezTo>
                    <a:cubicBezTo>
                      <a:pt x="75569" y="64057"/>
                      <a:pt x="69608" y="68941"/>
                      <a:pt x="64045" y="70443"/>
                    </a:cubicBezTo>
                    <a:cubicBezTo>
                      <a:pt x="58483" y="71935"/>
                      <a:pt x="55805" y="71953"/>
                      <a:pt x="53092" y="69285"/>
                    </a:cubicBezTo>
                    <a:cubicBezTo>
                      <a:pt x="49646" y="65812"/>
                      <a:pt x="52088" y="47929"/>
                      <a:pt x="47538" y="43651"/>
                    </a:cubicBezTo>
                    <a:cubicBezTo>
                      <a:pt x="41740" y="38341"/>
                      <a:pt x="17916" y="39915"/>
                      <a:pt x="7722" y="31205"/>
                    </a:cubicBezTo>
                    <a:cubicBezTo>
                      <a:pt x="1545" y="25913"/>
                      <a:pt x="486" y="23399"/>
                      <a:pt x="-437" y="20305"/>
                    </a:cubicBezTo>
                    <a:cubicBezTo>
                      <a:pt x="-1721" y="15466"/>
                      <a:pt x="-445" y="10853"/>
                      <a:pt x="3543" y="6421"/>
                    </a:cubicBezTo>
                    <a:close/>
                  </a:path>
                </a:pathLst>
              </a:custGeom>
              <a:solidFill>
                <a:srgbClr val="FFFFFF"/>
              </a:solidFill>
              <a:ln w="4752" cap="flat">
                <a:noFill/>
                <a:prstDash val="solid"/>
                <a:miter/>
              </a:ln>
            </p:spPr>
            <p:txBody>
              <a:bodyPr rtlCol="0" anchor="ctr"/>
              <a:lstStyle/>
              <a:p>
                <a:endParaRPr lang="en-NL"/>
              </a:p>
            </p:txBody>
          </p:sp>
        </p:grpSp>
        <p:grpSp>
          <p:nvGrpSpPr>
            <p:cNvPr id="70" name="Graphic 75">
              <a:extLst>
                <a:ext uri="{FF2B5EF4-FFF2-40B4-BE49-F238E27FC236}">
                  <a16:creationId xmlns:a16="http://schemas.microsoft.com/office/drawing/2014/main" id="{396B0441-89EC-78FA-0BD0-C8CE06423AB3}"/>
                </a:ext>
              </a:extLst>
            </p:cNvPr>
            <p:cNvGrpSpPr/>
            <p:nvPr/>
          </p:nvGrpSpPr>
          <p:grpSpPr>
            <a:xfrm>
              <a:off x="10596151" y="5109914"/>
              <a:ext cx="200710" cy="237281"/>
              <a:chOff x="10596151" y="5109914"/>
              <a:chExt cx="200710" cy="237281"/>
            </a:xfrm>
          </p:grpSpPr>
          <p:sp>
            <p:nvSpPr>
              <p:cNvPr id="73" name="Vrije vorm: vorm 72">
                <a:extLst>
                  <a:ext uri="{FF2B5EF4-FFF2-40B4-BE49-F238E27FC236}">
                    <a16:creationId xmlns:a16="http://schemas.microsoft.com/office/drawing/2014/main" id="{20CFD525-8743-F9C5-99B2-EDB29CAF5421}"/>
                  </a:ext>
                </a:extLst>
              </p:cNvPr>
              <p:cNvSpPr/>
              <p:nvPr/>
            </p:nvSpPr>
            <p:spPr>
              <a:xfrm>
                <a:off x="10596187" y="5109914"/>
                <a:ext cx="105592" cy="120176"/>
              </a:xfrm>
              <a:custGeom>
                <a:avLst/>
                <a:gdLst>
                  <a:gd name="connsiteX0" fmla="*/ 75089 w 105592"/>
                  <a:gd name="connsiteY0" fmla="*/ 20322 h 120176"/>
                  <a:gd name="connsiteX1" fmla="*/ 56746 w 105592"/>
                  <a:gd name="connsiteY1" fmla="*/ 12317 h 120176"/>
                  <a:gd name="connsiteX2" fmla="*/ 43142 w 105592"/>
                  <a:gd name="connsiteY2" fmla="*/ -84 h 120176"/>
                  <a:gd name="connsiteX3" fmla="*/ 37987 w 105592"/>
                  <a:gd name="connsiteY3" fmla="*/ 13882 h 120176"/>
                  <a:gd name="connsiteX4" fmla="*/ 23831 w 105592"/>
                  <a:gd name="connsiteY4" fmla="*/ 23642 h 120176"/>
                  <a:gd name="connsiteX5" fmla="*/ -798 w 105592"/>
                  <a:gd name="connsiteY5" fmla="*/ 71455 h 120176"/>
                  <a:gd name="connsiteX6" fmla="*/ 55661 w 105592"/>
                  <a:gd name="connsiteY6" fmla="*/ 119982 h 120176"/>
                  <a:gd name="connsiteX7" fmla="*/ 104558 w 105592"/>
                  <a:gd name="connsiteY7" fmla="*/ 65594 h 120176"/>
                  <a:gd name="connsiteX8" fmla="*/ 75089 w 105592"/>
                  <a:gd name="connsiteY8" fmla="*/ 20322 h 12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92" h="120176">
                    <a:moveTo>
                      <a:pt x="75089" y="20322"/>
                    </a:moveTo>
                    <a:cubicBezTo>
                      <a:pt x="68686" y="16885"/>
                      <a:pt x="62806" y="15763"/>
                      <a:pt x="56746" y="12317"/>
                    </a:cubicBezTo>
                    <a:cubicBezTo>
                      <a:pt x="53002" y="10101"/>
                      <a:pt x="47638" y="4647"/>
                      <a:pt x="43142" y="-84"/>
                    </a:cubicBezTo>
                    <a:cubicBezTo>
                      <a:pt x="42853" y="7975"/>
                      <a:pt x="40619" y="11386"/>
                      <a:pt x="37987" y="13882"/>
                    </a:cubicBezTo>
                    <a:cubicBezTo>
                      <a:pt x="32379" y="18902"/>
                      <a:pt x="28752" y="20530"/>
                      <a:pt x="23831" y="23642"/>
                    </a:cubicBezTo>
                    <a:cubicBezTo>
                      <a:pt x="19680" y="26120"/>
                      <a:pt x="-2725" y="41533"/>
                      <a:pt x="-798" y="71455"/>
                    </a:cubicBezTo>
                    <a:cubicBezTo>
                      <a:pt x="1129" y="101376"/>
                      <a:pt x="27720" y="121782"/>
                      <a:pt x="55661" y="119982"/>
                    </a:cubicBezTo>
                    <a:cubicBezTo>
                      <a:pt x="83601" y="118182"/>
                      <a:pt x="106539" y="96338"/>
                      <a:pt x="104558" y="65594"/>
                    </a:cubicBezTo>
                    <a:cubicBezTo>
                      <a:pt x="102577" y="34858"/>
                      <a:pt x="78951" y="22403"/>
                      <a:pt x="75089" y="20322"/>
                    </a:cubicBezTo>
                    <a:close/>
                  </a:path>
                </a:pathLst>
              </a:custGeom>
              <a:solidFill>
                <a:srgbClr val="00598E"/>
              </a:solidFill>
              <a:ln w="4752" cap="flat">
                <a:noFill/>
                <a:prstDash val="solid"/>
                <a:miter/>
              </a:ln>
            </p:spPr>
            <p:txBody>
              <a:bodyPr rtlCol="0" anchor="ctr"/>
              <a:lstStyle/>
              <a:p>
                <a:endParaRPr lang="en-NL"/>
              </a:p>
            </p:txBody>
          </p:sp>
          <p:sp>
            <p:nvSpPr>
              <p:cNvPr id="74" name="Vrije vorm: vorm 73">
                <a:extLst>
                  <a:ext uri="{FF2B5EF4-FFF2-40B4-BE49-F238E27FC236}">
                    <a16:creationId xmlns:a16="http://schemas.microsoft.com/office/drawing/2014/main" id="{6D7D5BA4-98DA-FFDB-FA66-63C71E1AC4B6}"/>
                  </a:ext>
                </a:extLst>
              </p:cNvPr>
              <p:cNvSpPr/>
              <p:nvPr/>
            </p:nvSpPr>
            <p:spPr>
              <a:xfrm>
                <a:off x="10656412" y="5202880"/>
                <a:ext cx="19448" cy="8714"/>
              </a:xfrm>
              <a:custGeom>
                <a:avLst/>
                <a:gdLst>
                  <a:gd name="connsiteX0" fmla="*/ 10069 w 19448"/>
                  <a:gd name="connsiteY0" fmla="*/ -31 h 8714"/>
                  <a:gd name="connsiteX1" fmla="*/ 15361 w 19448"/>
                  <a:gd name="connsiteY1" fmla="*/ 683 h 8714"/>
                  <a:gd name="connsiteX2" fmla="*/ 18291 w 19448"/>
                  <a:gd name="connsiteY2" fmla="*/ 4690 h 8714"/>
                  <a:gd name="connsiteX3" fmla="*/ 17513 w 19448"/>
                  <a:gd name="connsiteY3" fmla="*/ 7069 h 8714"/>
                  <a:gd name="connsiteX4" fmla="*/ 15696 w 19448"/>
                  <a:gd name="connsiteY4" fmla="*/ 5911 h 8714"/>
                  <a:gd name="connsiteX5" fmla="*/ 9943 w 19448"/>
                  <a:gd name="connsiteY5" fmla="*/ 3261 h 8714"/>
                  <a:gd name="connsiteX6" fmla="*/ 2834 w 19448"/>
                  <a:gd name="connsiteY6" fmla="*/ 6744 h 8714"/>
                  <a:gd name="connsiteX7" fmla="*/ -450 w 19448"/>
                  <a:gd name="connsiteY7" fmla="*/ 8227 h 8714"/>
                  <a:gd name="connsiteX8" fmla="*/ 156 w 19448"/>
                  <a:gd name="connsiteY8" fmla="*/ 5161 h 8714"/>
                  <a:gd name="connsiteX9" fmla="*/ 5239 w 19448"/>
                  <a:gd name="connsiteY9" fmla="*/ 982 h 8714"/>
                  <a:gd name="connsiteX10" fmla="*/ 10069 w 19448"/>
                  <a:gd name="connsiteY10" fmla="*/ -31 h 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8" h="8714">
                    <a:moveTo>
                      <a:pt x="10069" y="-31"/>
                    </a:moveTo>
                    <a:cubicBezTo>
                      <a:pt x="11924" y="-149"/>
                      <a:pt x="13913" y="-149"/>
                      <a:pt x="15361" y="683"/>
                    </a:cubicBezTo>
                    <a:cubicBezTo>
                      <a:pt x="16817" y="1524"/>
                      <a:pt x="17749" y="3560"/>
                      <a:pt x="18291" y="4690"/>
                    </a:cubicBezTo>
                    <a:cubicBezTo>
                      <a:pt x="18834" y="5821"/>
                      <a:pt x="18409" y="6545"/>
                      <a:pt x="17513" y="7069"/>
                    </a:cubicBezTo>
                    <a:cubicBezTo>
                      <a:pt x="16736" y="7585"/>
                      <a:pt x="16600" y="7359"/>
                      <a:pt x="15696" y="5911"/>
                    </a:cubicBezTo>
                    <a:cubicBezTo>
                      <a:pt x="14800" y="4464"/>
                      <a:pt x="13986" y="2999"/>
                      <a:pt x="9943" y="3261"/>
                    </a:cubicBezTo>
                    <a:cubicBezTo>
                      <a:pt x="5891" y="3514"/>
                      <a:pt x="4697" y="4989"/>
                      <a:pt x="2834" y="6744"/>
                    </a:cubicBezTo>
                    <a:cubicBezTo>
                      <a:pt x="979" y="8489"/>
                      <a:pt x="319" y="9113"/>
                      <a:pt x="-450" y="8227"/>
                    </a:cubicBezTo>
                    <a:cubicBezTo>
                      <a:pt x="-1228" y="7350"/>
                      <a:pt x="-1038" y="6400"/>
                      <a:pt x="156" y="5161"/>
                    </a:cubicBezTo>
                    <a:cubicBezTo>
                      <a:pt x="1350" y="3921"/>
                      <a:pt x="3331" y="1931"/>
                      <a:pt x="5239" y="982"/>
                    </a:cubicBezTo>
                    <a:cubicBezTo>
                      <a:pt x="7157" y="32"/>
                      <a:pt x="8215" y="95"/>
                      <a:pt x="10069" y="-31"/>
                    </a:cubicBezTo>
                    <a:close/>
                  </a:path>
                </a:pathLst>
              </a:custGeom>
              <a:solidFill>
                <a:srgbClr val="FFFFFF"/>
              </a:solidFill>
              <a:ln w="4752" cap="flat">
                <a:noFill/>
                <a:prstDash val="solid"/>
                <a:miter/>
              </a:ln>
            </p:spPr>
            <p:txBody>
              <a:bodyPr rtlCol="0" anchor="ctr"/>
              <a:lstStyle/>
              <a:p>
                <a:endParaRPr lang="en-NL"/>
              </a:p>
            </p:txBody>
          </p:sp>
          <p:sp>
            <p:nvSpPr>
              <p:cNvPr id="75" name="Vrije vorm: vorm 74">
                <a:extLst>
                  <a:ext uri="{FF2B5EF4-FFF2-40B4-BE49-F238E27FC236}">
                    <a16:creationId xmlns:a16="http://schemas.microsoft.com/office/drawing/2014/main" id="{EB879864-52DC-AFAD-0D97-AA92D79D35CA}"/>
                  </a:ext>
                </a:extLst>
              </p:cNvPr>
              <p:cNvSpPr/>
              <p:nvPr/>
            </p:nvSpPr>
            <p:spPr>
              <a:xfrm>
                <a:off x="10645925" y="5214692"/>
                <a:ext cx="33043" cy="9136"/>
              </a:xfrm>
              <a:custGeom>
                <a:avLst/>
                <a:gdLst>
                  <a:gd name="connsiteX0" fmla="*/ 2177 w 33043"/>
                  <a:gd name="connsiteY0" fmla="*/ 2619 h 9136"/>
                  <a:gd name="connsiteX1" fmla="*/ 15609 w 33043"/>
                  <a:gd name="connsiteY1" fmla="*/ 5142 h 9136"/>
                  <a:gd name="connsiteX2" fmla="*/ 30316 w 33043"/>
                  <a:gd name="connsiteY2" fmla="*/ 339 h 9136"/>
                  <a:gd name="connsiteX3" fmla="*/ 31962 w 33043"/>
                  <a:gd name="connsiteY3" fmla="*/ 574 h 9136"/>
                  <a:gd name="connsiteX4" fmla="*/ 31627 w 33043"/>
                  <a:gd name="connsiteY4" fmla="*/ 2583 h 9136"/>
                  <a:gd name="connsiteX5" fmla="*/ 19751 w 33043"/>
                  <a:gd name="connsiteY5" fmla="*/ 8245 h 9136"/>
                  <a:gd name="connsiteX6" fmla="*/ -310 w 33043"/>
                  <a:gd name="connsiteY6" fmla="*/ 5803 h 9136"/>
                  <a:gd name="connsiteX7" fmla="*/ -464 w 33043"/>
                  <a:gd name="connsiteY7" fmla="*/ 3360 h 9136"/>
                  <a:gd name="connsiteX8" fmla="*/ 1218 w 33043"/>
                  <a:gd name="connsiteY8" fmla="*/ 2447 h 9136"/>
                  <a:gd name="connsiteX9" fmla="*/ 2177 w 33043"/>
                  <a:gd name="connsiteY9" fmla="*/ 2619 h 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43" h="9136">
                    <a:moveTo>
                      <a:pt x="2177" y="2619"/>
                    </a:moveTo>
                    <a:cubicBezTo>
                      <a:pt x="4610" y="4328"/>
                      <a:pt x="8192" y="5613"/>
                      <a:pt x="15609" y="5142"/>
                    </a:cubicBezTo>
                    <a:cubicBezTo>
                      <a:pt x="23035" y="4663"/>
                      <a:pt x="28109" y="2221"/>
                      <a:pt x="30316" y="339"/>
                    </a:cubicBezTo>
                    <a:cubicBezTo>
                      <a:pt x="31311" y="-529"/>
                      <a:pt x="31826" y="122"/>
                      <a:pt x="31962" y="574"/>
                    </a:cubicBezTo>
                    <a:cubicBezTo>
                      <a:pt x="32098" y="1036"/>
                      <a:pt x="32378" y="1714"/>
                      <a:pt x="31627" y="2583"/>
                    </a:cubicBezTo>
                    <a:cubicBezTo>
                      <a:pt x="31076" y="3207"/>
                      <a:pt x="25993" y="7268"/>
                      <a:pt x="19751" y="8245"/>
                    </a:cubicBezTo>
                    <a:cubicBezTo>
                      <a:pt x="13510" y="9213"/>
                      <a:pt x="5099" y="10117"/>
                      <a:pt x="-310" y="5803"/>
                    </a:cubicBezTo>
                    <a:cubicBezTo>
                      <a:pt x="-1161" y="5052"/>
                      <a:pt x="-1025" y="3867"/>
                      <a:pt x="-464" y="3360"/>
                    </a:cubicBezTo>
                    <a:cubicBezTo>
                      <a:pt x="96" y="2863"/>
                      <a:pt x="531" y="2492"/>
                      <a:pt x="1218" y="2447"/>
                    </a:cubicBezTo>
                    <a:cubicBezTo>
                      <a:pt x="1897" y="2402"/>
                      <a:pt x="1806" y="2411"/>
                      <a:pt x="2177" y="2619"/>
                    </a:cubicBezTo>
                    <a:close/>
                  </a:path>
                </a:pathLst>
              </a:custGeom>
              <a:solidFill>
                <a:srgbClr val="FFFFFF"/>
              </a:solidFill>
              <a:ln w="4752" cap="flat">
                <a:noFill/>
                <a:prstDash val="solid"/>
                <a:miter/>
              </a:ln>
            </p:spPr>
            <p:txBody>
              <a:bodyPr rtlCol="0" anchor="ctr"/>
              <a:lstStyle/>
              <a:p>
                <a:endParaRPr lang="en-NL"/>
              </a:p>
            </p:txBody>
          </p:sp>
          <p:sp>
            <p:nvSpPr>
              <p:cNvPr id="76" name="Vrije vorm: vorm 75">
                <a:extLst>
                  <a:ext uri="{FF2B5EF4-FFF2-40B4-BE49-F238E27FC236}">
                    <a16:creationId xmlns:a16="http://schemas.microsoft.com/office/drawing/2014/main" id="{62EC36B3-3007-23B6-8911-5D680E51023E}"/>
                  </a:ext>
                </a:extLst>
              </p:cNvPr>
              <p:cNvSpPr/>
              <p:nvPr/>
            </p:nvSpPr>
            <p:spPr>
              <a:xfrm>
                <a:off x="10596151" y="5109914"/>
                <a:ext cx="92185" cy="100599"/>
              </a:xfrm>
              <a:custGeom>
                <a:avLst/>
                <a:gdLst>
                  <a:gd name="connsiteX0" fmla="*/ 22964 w 92185"/>
                  <a:gd name="connsiteY0" fmla="*/ 100418 h 100599"/>
                  <a:gd name="connsiteX1" fmla="*/ 40846 w 92185"/>
                  <a:gd name="connsiteY1" fmla="*/ 94141 h 100599"/>
                  <a:gd name="connsiteX2" fmla="*/ 89535 w 92185"/>
                  <a:gd name="connsiteY2" fmla="*/ 50950 h 100599"/>
                  <a:gd name="connsiteX3" fmla="*/ 89806 w 92185"/>
                  <a:gd name="connsiteY3" fmla="*/ 33466 h 100599"/>
                  <a:gd name="connsiteX4" fmla="*/ 88585 w 92185"/>
                  <a:gd name="connsiteY4" fmla="*/ 30191 h 100599"/>
                  <a:gd name="connsiteX5" fmla="*/ 75108 w 92185"/>
                  <a:gd name="connsiteY5" fmla="*/ 20332 h 100599"/>
                  <a:gd name="connsiteX6" fmla="*/ 56765 w 92185"/>
                  <a:gd name="connsiteY6" fmla="*/ 12318 h 100599"/>
                  <a:gd name="connsiteX7" fmla="*/ 43161 w 92185"/>
                  <a:gd name="connsiteY7" fmla="*/ -83 h 100599"/>
                  <a:gd name="connsiteX8" fmla="*/ 38006 w 92185"/>
                  <a:gd name="connsiteY8" fmla="*/ 13883 h 100599"/>
                  <a:gd name="connsiteX9" fmla="*/ 23850 w 92185"/>
                  <a:gd name="connsiteY9" fmla="*/ 23643 h 100599"/>
                  <a:gd name="connsiteX10" fmla="*/ -798 w 92185"/>
                  <a:gd name="connsiteY10" fmla="*/ 71437 h 100599"/>
                  <a:gd name="connsiteX11" fmla="*/ 7840 w 92185"/>
                  <a:gd name="connsiteY11" fmla="*/ 96782 h 100599"/>
                  <a:gd name="connsiteX12" fmla="*/ 8980 w 92185"/>
                  <a:gd name="connsiteY12" fmla="*/ 96665 h 100599"/>
                  <a:gd name="connsiteX13" fmla="*/ 22964 w 92185"/>
                  <a:gd name="connsiteY13" fmla="*/ 100418 h 10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85" h="100599">
                    <a:moveTo>
                      <a:pt x="22964" y="100418"/>
                    </a:moveTo>
                    <a:cubicBezTo>
                      <a:pt x="31765" y="99731"/>
                      <a:pt x="33293" y="98121"/>
                      <a:pt x="40846" y="94141"/>
                    </a:cubicBezTo>
                    <a:cubicBezTo>
                      <a:pt x="81620" y="72650"/>
                      <a:pt x="88286" y="54984"/>
                      <a:pt x="89535" y="50950"/>
                    </a:cubicBezTo>
                    <a:cubicBezTo>
                      <a:pt x="90783" y="46907"/>
                      <a:pt x="92583" y="40376"/>
                      <a:pt x="89806" y="33466"/>
                    </a:cubicBezTo>
                    <a:cubicBezTo>
                      <a:pt x="89272" y="32127"/>
                      <a:pt x="88874" y="31051"/>
                      <a:pt x="88585" y="30191"/>
                    </a:cubicBezTo>
                    <a:cubicBezTo>
                      <a:pt x="82597" y="24321"/>
                      <a:pt x="76844" y="21255"/>
                      <a:pt x="75108" y="20332"/>
                    </a:cubicBezTo>
                    <a:cubicBezTo>
                      <a:pt x="68831" y="16886"/>
                      <a:pt x="62816" y="15764"/>
                      <a:pt x="56765" y="12318"/>
                    </a:cubicBezTo>
                    <a:cubicBezTo>
                      <a:pt x="53029" y="10229"/>
                      <a:pt x="47656" y="4648"/>
                      <a:pt x="43161" y="-83"/>
                    </a:cubicBezTo>
                    <a:cubicBezTo>
                      <a:pt x="42872" y="7976"/>
                      <a:pt x="40773" y="11486"/>
                      <a:pt x="38006" y="13883"/>
                    </a:cubicBezTo>
                    <a:cubicBezTo>
                      <a:pt x="32397" y="18903"/>
                      <a:pt x="28780" y="20531"/>
                      <a:pt x="23850" y="23643"/>
                    </a:cubicBezTo>
                    <a:cubicBezTo>
                      <a:pt x="19708" y="26229"/>
                      <a:pt x="-2724" y="41525"/>
                      <a:pt x="-798" y="71437"/>
                    </a:cubicBezTo>
                    <a:cubicBezTo>
                      <a:pt x="-183" y="80998"/>
                      <a:pt x="2947" y="89582"/>
                      <a:pt x="7840" y="96782"/>
                    </a:cubicBezTo>
                    <a:lnTo>
                      <a:pt x="8980" y="96665"/>
                    </a:lnTo>
                    <a:cubicBezTo>
                      <a:pt x="11549" y="98700"/>
                      <a:pt x="15547" y="101024"/>
                      <a:pt x="22964" y="100418"/>
                    </a:cubicBezTo>
                    <a:close/>
                  </a:path>
                </a:pathLst>
              </a:custGeom>
              <a:solidFill>
                <a:srgbClr val="0073BA"/>
              </a:solidFill>
              <a:ln w="4752" cap="flat">
                <a:noFill/>
                <a:prstDash val="solid"/>
                <a:miter/>
              </a:ln>
            </p:spPr>
            <p:txBody>
              <a:bodyPr rtlCol="0" anchor="ctr"/>
              <a:lstStyle/>
              <a:p>
                <a:endParaRPr lang="en-NL"/>
              </a:p>
            </p:txBody>
          </p:sp>
          <p:sp>
            <p:nvSpPr>
              <p:cNvPr id="77" name="Vrije vorm: vorm 76">
                <a:extLst>
                  <a:ext uri="{FF2B5EF4-FFF2-40B4-BE49-F238E27FC236}">
                    <a16:creationId xmlns:a16="http://schemas.microsoft.com/office/drawing/2014/main" id="{CECE068F-DBFB-129B-7001-C823DC3B291A}"/>
                  </a:ext>
                </a:extLst>
              </p:cNvPr>
              <p:cNvSpPr/>
              <p:nvPr/>
            </p:nvSpPr>
            <p:spPr>
              <a:xfrm>
                <a:off x="10596151" y="5109914"/>
                <a:ext cx="105592" cy="120166"/>
              </a:xfrm>
              <a:custGeom>
                <a:avLst/>
                <a:gdLst>
                  <a:gd name="connsiteX0" fmla="*/ 75089 w 105592"/>
                  <a:gd name="connsiteY0" fmla="*/ 20331 h 120166"/>
                  <a:gd name="connsiteX1" fmla="*/ 56755 w 105592"/>
                  <a:gd name="connsiteY1" fmla="*/ 12317 h 120166"/>
                  <a:gd name="connsiteX2" fmla="*/ 43143 w 105592"/>
                  <a:gd name="connsiteY2" fmla="*/ -84 h 120166"/>
                  <a:gd name="connsiteX3" fmla="*/ 37987 w 105592"/>
                  <a:gd name="connsiteY3" fmla="*/ 13882 h 120166"/>
                  <a:gd name="connsiteX4" fmla="*/ 23840 w 105592"/>
                  <a:gd name="connsiteY4" fmla="*/ 23642 h 120166"/>
                  <a:gd name="connsiteX5" fmla="*/ -798 w 105592"/>
                  <a:gd name="connsiteY5" fmla="*/ 71437 h 120166"/>
                  <a:gd name="connsiteX6" fmla="*/ 7840 w 105592"/>
                  <a:gd name="connsiteY6" fmla="*/ 96781 h 120166"/>
                  <a:gd name="connsiteX7" fmla="*/ 55661 w 105592"/>
                  <a:gd name="connsiteY7" fmla="*/ 119973 h 120166"/>
                  <a:gd name="connsiteX8" fmla="*/ 104558 w 105592"/>
                  <a:gd name="connsiteY8" fmla="*/ 65584 h 120166"/>
                  <a:gd name="connsiteX9" fmla="*/ 88566 w 105592"/>
                  <a:gd name="connsiteY9" fmla="*/ 30191 h 120166"/>
                  <a:gd name="connsiteX10" fmla="*/ 75089 w 105592"/>
                  <a:gd name="connsiteY10" fmla="*/ 20331 h 120166"/>
                  <a:gd name="connsiteX11" fmla="*/ 90068 w 105592"/>
                  <a:gd name="connsiteY11" fmla="*/ 32976 h 120166"/>
                  <a:gd name="connsiteX12" fmla="*/ 103689 w 105592"/>
                  <a:gd name="connsiteY12" fmla="*/ 65639 h 120166"/>
                  <a:gd name="connsiteX13" fmla="*/ 100877 w 105592"/>
                  <a:gd name="connsiteY13" fmla="*/ 86506 h 120166"/>
                  <a:gd name="connsiteX14" fmla="*/ 90719 w 105592"/>
                  <a:gd name="connsiteY14" fmla="*/ 103041 h 120166"/>
                  <a:gd name="connsiteX15" fmla="*/ 55625 w 105592"/>
                  <a:gd name="connsiteY15" fmla="*/ 119123 h 120166"/>
                  <a:gd name="connsiteX16" fmla="*/ 35617 w 105592"/>
                  <a:gd name="connsiteY16" fmla="*/ 116545 h 120166"/>
                  <a:gd name="connsiteX17" fmla="*/ 18260 w 105592"/>
                  <a:gd name="connsiteY17" fmla="*/ 106948 h 120166"/>
                  <a:gd name="connsiteX18" fmla="*/ 70 w 105592"/>
                  <a:gd name="connsiteY18" fmla="*/ 71382 h 120166"/>
                  <a:gd name="connsiteX19" fmla="*/ 9938 w 105592"/>
                  <a:gd name="connsiteY19" fmla="*/ 37798 h 120166"/>
                  <a:gd name="connsiteX20" fmla="*/ 24284 w 105592"/>
                  <a:gd name="connsiteY20" fmla="*/ 24365 h 120166"/>
                  <a:gd name="connsiteX21" fmla="*/ 27667 w 105592"/>
                  <a:gd name="connsiteY21" fmla="*/ 22294 h 120166"/>
                  <a:gd name="connsiteX22" fmla="*/ 38557 w 105592"/>
                  <a:gd name="connsiteY22" fmla="*/ 14515 h 120166"/>
                  <a:gd name="connsiteX23" fmla="*/ 43884 w 105592"/>
                  <a:gd name="connsiteY23" fmla="*/ 1951 h 120166"/>
                  <a:gd name="connsiteX24" fmla="*/ 56321 w 105592"/>
                  <a:gd name="connsiteY24" fmla="*/ 13077 h 120166"/>
                  <a:gd name="connsiteX25" fmla="*/ 65719 w 105592"/>
                  <a:gd name="connsiteY25" fmla="*/ 17220 h 120166"/>
                  <a:gd name="connsiteX26" fmla="*/ 74646 w 105592"/>
                  <a:gd name="connsiteY26" fmla="*/ 21100 h 120166"/>
                  <a:gd name="connsiteX27" fmla="*/ 74755 w 105592"/>
                  <a:gd name="connsiteY27" fmla="*/ 21154 h 120166"/>
                  <a:gd name="connsiteX28" fmla="*/ 90068 w 105592"/>
                  <a:gd name="connsiteY28" fmla="*/ 32976 h 12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5592" h="120166">
                    <a:moveTo>
                      <a:pt x="75089" y="20331"/>
                    </a:moveTo>
                    <a:cubicBezTo>
                      <a:pt x="68812" y="16885"/>
                      <a:pt x="62815" y="15763"/>
                      <a:pt x="56755" y="12317"/>
                    </a:cubicBezTo>
                    <a:cubicBezTo>
                      <a:pt x="53020" y="10228"/>
                      <a:pt x="47638" y="4647"/>
                      <a:pt x="43143" y="-84"/>
                    </a:cubicBezTo>
                    <a:cubicBezTo>
                      <a:pt x="42853" y="7984"/>
                      <a:pt x="40754" y="11485"/>
                      <a:pt x="37987" y="13882"/>
                    </a:cubicBezTo>
                    <a:cubicBezTo>
                      <a:pt x="32379" y="18902"/>
                      <a:pt x="28761" y="20530"/>
                      <a:pt x="23840" y="23642"/>
                    </a:cubicBezTo>
                    <a:cubicBezTo>
                      <a:pt x="19707" y="26229"/>
                      <a:pt x="-2725" y="41524"/>
                      <a:pt x="-798" y="71437"/>
                    </a:cubicBezTo>
                    <a:cubicBezTo>
                      <a:pt x="-183" y="80998"/>
                      <a:pt x="2946" y="89581"/>
                      <a:pt x="7840" y="96781"/>
                    </a:cubicBezTo>
                    <a:cubicBezTo>
                      <a:pt x="18251" y="112131"/>
                      <a:pt x="36648" y="121195"/>
                      <a:pt x="55661" y="119973"/>
                    </a:cubicBezTo>
                    <a:cubicBezTo>
                      <a:pt x="83619" y="118173"/>
                      <a:pt x="106539" y="96320"/>
                      <a:pt x="104558" y="65584"/>
                    </a:cubicBezTo>
                    <a:cubicBezTo>
                      <a:pt x="103473" y="48715"/>
                      <a:pt x="95866" y="37345"/>
                      <a:pt x="88566" y="30191"/>
                    </a:cubicBezTo>
                    <a:cubicBezTo>
                      <a:pt x="82587" y="24302"/>
                      <a:pt x="76826" y="21254"/>
                      <a:pt x="75089" y="20331"/>
                    </a:cubicBezTo>
                    <a:close/>
                    <a:moveTo>
                      <a:pt x="90068" y="32976"/>
                    </a:moveTo>
                    <a:cubicBezTo>
                      <a:pt x="98290" y="42013"/>
                      <a:pt x="102876" y="52993"/>
                      <a:pt x="103689" y="65639"/>
                    </a:cubicBezTo>
                    <a:cubicBezTo>
                      <a:pt x="104169" y="72965"/>
                      <a:pt x="103219" y="79984"/>
                      <a:pt x="100877" y="86506"/>
                    </a:cubicBezTo>
                    <a:cubicBezTo>
                      <a:pt x="98651" y="92666"/>
                      <a:pt x="95232" y="98229"/>
                      <a:pt x="90719" y="103041"/>
                    </a:cubicBezTo>
                    <a:cubicBezTo>
                      <a:pt x="81783" y="112529"/>
                      <a:pt x="69319" y="118237"/>
                      <a:pt x="55625" y="119123"/>
                    </a:cubicBezTo>
                    <a:cubicBezTo>
                      <a:pt x="48850" y="119557"/>
                      <a:pt x="42120" y="118689"/>
                      <a:pt x="35617" y="116545"/>
                    </a:cubicBezTo>
                    <a:cubicBezTo>
                      <a:pt x="29222" y="114438"/>
                      <a:pt x="23397" y="111209"/>
                      <a:pt x="18260" y="106948"/>
                    </a:cubicBezTo>
                    <a:cubicBezTo>
                      <a:pt x="7415" y="97957"/>
                      <a:pt x="966" y="85330"/>
                      <a:pt x="70" y="71382"/>
                    </a:cubicBezTo>
                    <a:cubicBezTo>
                      <a:pt x="-735" y="58963"/>
                      <a:pt x="2594" y="47666"/>
                      <a:pt x="9938" y="37798"/>
                    </a:cubicBezTo>
                    <a:cubicBezTo>
                      <a:pt x="15555" y="30263"/>
                      <a:pt x="21860" y="25885"/>
                      <a:pt x="24284" y="24365"/>
                    </a:cubicBezTo>
                    <a:cubicBezTo>
                      <a:pt x="25478" y="23615"/>
                      <a:pt x="26590" y="22936"/>
                      <a:pt x="27667" y="22294"/>
                    </a:cubicBezTo>
                    <a:cubicBezTo>
                      <a:pt x="31040" y="20277"/>
                      <a:pt x="34242" y="18368"/>
                      <a:pt x="38557" y="14515"/>
                    </a:cubicBezTo>
                    <a:cubicBezTo>
                      <a:pt x="40863" y="12516"/>
                      <a:pt x="43260" y="9432"/>
                      <a:pt x="43884" y="1951"/>
                    </a:cubicBezTo>
                    <a:cubicBezTo>
                      <a:pt x="48009" y="6266"/>
                      <a:pt x="52776" y="11096"/>
                      <a:pt x="56321" y="13077"/>
                    </a:cubicBezTo>
                    <a:cubicBezTo>
                      <a:pt x="59469" y="14877"/>
                      <a:pt x="62644" y="16071"/>
                      <a:pt x="65719" y="17220"/>
                    </a:cubicBezTo>
                    <a:cubicBezTo>
                      <a:pt x="68631" y="18305"/>
                      <a:pt x="71634" y="19445"/>
                      <a:pt x="74646" y="21100"/>
                    </a:cubicBezTo>
                    <a:cubicBezTo>
                      <a:pt x="74646" y="21100"/>
                      <a:pt x="74755" y="21154"/>
                      <a:pt x="74755" y="21154"/>
                    </a:cubicBezTo>
                    <a:cubicBezTo>
                      <a:pt x="83583" y="25885"/>
                      <a:pt x="88467" y="31240"/>
                      <a:pt x="90068" y="32976"/>
                    </a:cubicBezTo>
                    <a:close/>
                  </a:path>
                </a:pathLst>
              </a:custGeom>
              <a:solidFill>
                <a:srgbClr val="004975"/>
              </a:solidFill>
              <a:ln w="4752" cap="flat">
                <a:noFill/>
                <a:prstDash val="solid"/>
                <a:miter/>
              </a:ln>
            </p:spPr>
            <p:txBody>
              <a:bodyPr rtlCol="0" anchor="ctr"/>
              <a:lstStyle/>
              <a:p>
                <a:endParaRPr lang="en-NL"/>
              </a:p>
            </p:txBody>
          </p:sp>
          <p:sp>
            <p:nvSpPr>
              <p:cNvPr id="78" name="Vrije vorm: vorm 77">
                <a:extLst>
                  <a:ext uri="{FF2B5EF4-FFF2-40B4-BE49-F238E27FC236}">
                    <a16:creationId xmlns:a16="http://schemas.microsoft.com/office/drawing/2014/main" id="{3A5BFDF3-D989-CF12-9691-B1D61847B68F}"/>
                  </a:ext>
                </a:extLst>
              </p:cNvPr>
              <p:cNvSpPr/>
              <p:nvPr/>
            </p:nvSpPr>
            <p:spPr>
              <a:xfrm>
                <a:off x="10602750" y="5112185"/>
                <a:ext cx="40125" cy="46520"/>
              </a:xfrm>
              <a:custGeom>
                <a:avLst/>
                <a:gdLst>
                  <a:gd name="connsiteX0" fmla="*/ 37287 w 40125"/>
                  <a:gd name="connsiteY0" fmla="*/ -81 h 46520"/>
                  <a:gd name="connsiteX1" fmla="*/ 39205 w 40125"/>
                  <a:gd name="connsiteY1" fmla="*/ 8051 h 46520"/>
                  <a:gd name="connsiteX2" fmla="*/ 37097 w 40125"/>
                  <a:gd name="connsiteY2" fmla="*/ 13442 h 46520"/>
                  <a:gd name="connsiteX3" fmla="*/ 36120 w 40125"/>
                  <a:gd name="connsiteY3" fmla="*/ 14663 h 46520"/>
                  <a:gd name="connsiteX4" fmla="*/ 37296 w 40125"/>
                  <a:gd name="connsiteY4" fmla="*/ 16454 h 46520"/>
                  <a:gd name="connsiteX5" fmla="*/ 31208 w 40125"/>
                  <a:gd name="connsiteY5" fmla="*/ 26856 h 46520"/>
                  <a:gd name="connsiteX6" fmla="*/ 10369 w 40125"/>
                  <a:gd name="connsiteY6" fmla="*/ 43228 h 46520"/>
                  <a:gd name="connsiteX7" fmla="*/ -539 w 40125"/>
                  <a:gd name="connsiteY7" fmla="*/ 45444 h 46520"/>
                  <a:gd name="connsiteX8" fmla="*/ 3459 w 40125"/>
                  <a:gd name="connsiteY8" fmla="*/ 35168 h 46520"/>
                  <a:gd name="connsiteX9" fmla="*/ 20572 w 40125"/>
                  <a:gd name="connsiteY9" fmla="*/ 22424 h 46520"/>
                  <a:gd name="connsiteX10" fmla="*/ 36735 w 40125"/>
                  <a:gd name="connsiteY10" fmla="*/ 9498 h 46520"/>
                  <a:gd name="connsiteX11" fmla="*/ 37377 w 40125"/>
                  <a:gd name="connsiteY11" fmla="*/ 4930 h 4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25" h="46520">
                    <a:moveTo>
                      <a:pt x="37287" y="-81"/>
                    </a:moveTo>
                    <a:cubicBezTo>
                      <a:pt x="39213" y="4577"/>
                      <a:pt x="39141" y="7020"/>
                      <a:pt x="39205" y="8051"/>
                    </a:cubicBezTo>
                    <a:cubicBezTo>
                      <a:pt x="39277" y="9091"/>
                      <a:pt x="38861" y="11931"/>
                      <a:pt x="37097" y="13442"/>
                    </a:cubicBezTo>
                    <a:cubicBezTo>
                      <a:pt x="36337" y="14075"/>
                      <a:pt x="36120" y="14554"/>
                      <a:pt x="36120" y="14663"/>
                    </a:cubicBezTo>
                    <a:cubicBezTo>
                      <a:pt x="36156" y="15133"/>
                      <a:pt x="37223" y="15404"/>
                      <a:pt x="37296" y="16454"/>
                    </a:cubicBezTo>
                    <a:cubicBezTo>
                      <a:pt x="37377" y="17720"/>
                      <a:pt x="36952" y="20325"/>
                      <a:pt x="31208" y="26856"/>
                    </a:cubicBezTo>
                    <a:cubicBezTo>
                      <a:pt x="25465" y="33395"/>
                      <a:pt x="16990" y="39419"/>
                      <a:pt x="10369" y="43228"/>
                    </a:cubicBezTo>
                    <a:cubicBezTo>
                      <a:pt x="3757" y="47045"/>
                      <a:pt x="492" y="47008"/>
                      <a:pt x="-539" y="45444"/>
                    </a:cubicBezTo>
                    <a:cubicBezTo>
                      <a:pt x="-1571" y="43879"/>
                      <a:pt x="-539" y="40188"/>
                      <a:pt x="3459" y="35168"/>
                    </a:cubicBezTo>
                    <a:cubicBezTo>
                      <a:pt x="7447" y="30148"/>
                      <a:pt x="20572" y="22424"/>
                      <a:pt x="20572" y="22424"/>
                    </a:cubicBezTo>
                    <a:lnTo>
                      <a:pt x="36735" y="9498"/>
                    </a:lnTo>
                    <a:lnTo>
                      <a:pt x="37377" y="4930"/>
                    </a:lnTo>
                  </a:path>
                </a:pathLst>
              </a:custGeom>
              <a:solidFill>
                <a:srgbClr val="93C5E4"/>
              </a:solidFill>
              <a:ln w="4752" cap="flat">
                <a:noFill/>
                <a:prstDash val="solid"/>
                <a:miter/>
              </a:ln>
            </p:spPr>
            <p:txBody>
              <a:bodyPr rtlCol="0" anchor="ctr"/>
              <a:lstStyle/>
              <a:p>
                <a:endParaRPr lang="en-NL"/>
              </a:p>
            </p:txBody>
          </p:sp>
          <p:sp>
            <p:nvSpPr>
              <p:cNvPr id="79" name="Vrije vorm: vorm 78">
                <a:extLst>
                  <a:ext uri="{FF2B5EF4-FFF2-40B4-BE49-F238E27FC236}">
                    <a16:creationId xmlns:a16="http://schemas.microsoft.com/office/drawing/2014/main" id="{CB6F591E-3AE8-4357-000A-20107E2453FD}"/>
                  </a:ext>
                </a:extLst>
              </p:cNvPr>
              <p:cNvSpPr/>
              <p:nvPr/>
            </p:nvSpPr>
            <p:spPr>
              <a:xfrm>
                <a:off x="10605033" y="5112058"/>
                <a:ext cx="37339" cy="42016"/>
              </a:xfrm>
              <a:custGeom>
                <a:avLst/>
                <a:gdLst>
                  <a:gd name="connsiteX0" fmla="*/ 34995 w 37339"/>
                  <a:gd name="connsiteY0" fmla="*/ -81 h 42016"/>
                  <a:gd name="connsiteX1" fmla="*/ 29297 w 37339"/>
                  <a:gd name="connsiteY1" fmla="*/ 12736 h 42016"/>
                  <a:gd name="connsiteX2" fmla="*/ 18271 w 37339"/>
                  <a:gd name="connsiteY2" fmla="*/ 20434 h 42016"/>
                  <a:gd name="connsiteX3" fmla="*/ -289 w 37339"/>
                  <a:gd name="connsiteY3" fmla="*/ 37936 h 42016"/>
                  <a:gd name="connsiteX4" fmla="*/ 308 w 37339"/>
                  <a:gd name="connsiteY4" fmla="*/ 41853 h 42016"/>
                  <a:gd name="connsiteX5" fmla="*/ 12781 w 37339"/>
                  <a:gd name="connsiteY5" fmla="*/ 36625 h 42016"/>
                  <a:gd name="connsiteX6" fmla="*/ 28881 w 37339"/>
                  <a:gd name="connsiteY6" fmla="*/ 22460 h 42016"/>
                  <a:gd name="connsiteX7" fmla="*/ 31477 w 37339"/>
                  <a:gd name="connsiteY7" fmla="*/ 17395 h 42016"/>
                  <a:gd name="connsiteX8" fmla="*/ 29876 w 37339"/>
                  <a:gd name="connsiteY8" fmla="*/ 16101 h 42016"/>
                  <a:gd name="connsiteX9" fmla="*/ 29831 w 37339"/>
                  <a:gd name="connsiteY9" fmla="*/ 15405 h 42016"/>
                  <a:gd name="connsiteX10" fmla="*/ 33286 w 37339"/>
                  <a:gd name="connsiteY10" fmla="*/ 13198 h 42016"/>
                  <a:gd name="connsiteX11" fmla="*/ 36424 w 37339"/>
                  <a:gd name="connsiteY11" fmla="*/ 7635 h 42016"/>
                  <a:gd name="connsiteX12" fmla="*/ 34995 w 37339"/>
                  <a:gd name="connsiteY12" fmla="*/ -81 h 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39" h="42016">
                    <a:moveTo>
                      <a:pt x="34995" y="-81"/>
                    </a:moveTo>
                    <a:cubicBezTo>
                      <a:pt x="34434" y="7644"/>
                      <a:pt x="32264" y="10113"/>
                      <a:pt x="29297" y="12736"/>
                    </a:cubicBezTo>
                    <a:cubicBezTo>
                      <a:pt x="24322" y="17024"/>
                      <a:pt x="19384" y="19773"/>
                      <a:pt x="18271" y="20434"/>
                    </a:cubicBezTo>
                    <a:cubicBezTo>
                      <a:pt x="15359" y="22143"/>
                      <a:pt x="4848" y="28882"/>
                      <a:pt x="-289" y="37936"/>
                    </a:cubicBezTo>
                    <a:cubicBezTo>
                      <a:pt x="-1845" y="40704"/>
                      <a:pt x="-45" y="41645"/>
                      <a:pt x="308" y="41853"/>
                    </a:cubicBezTo>
                    <a:cubicBezTo>
                      <a:pt x="660" y="42070"/>
                      <a:pt x="4649" y="42278"/>
                      <a:pt x="12781" y="36625"/>
                    </a:cubicBezTo>
                    <a:cubicBezTo>
                      <a:pt x="20912" y="30981"/>
                      <a:pt x="24440" y="27742"/>
                      <a:pt x="28881" y="22460"/>
                    </a:cubicBezTo>
                    <a:cubicBezTo>
                      <a:pt x="31260" y="19629"/>
                      <a:pt x="31522" y="18091"/>
                      <a:pt x="31477" y="17395"/>
                    </a:cubicBezTo>
                    <a:cubicBezTo>
                      <a:pt x="31422" y="16590"/>
                      <a:pt x="30816" y="16273"/>
                      <a:pt x="29876" y="16101"/>
                    </a:cubicBezTo>
                    <a:cubicBezTo>
                      <a:pt x="29396" y="16011"/>
                      <a:pt x="29261" y="15803"/>
                      <a:pt x="29831" y="15405"/>
                    </a:cubicBezTo>
                    <a:cubicBezTo>
                      <a:pt x="30391" y="15016"/>
                      <a:pt x="32725" y="13695"/>
                      <a:pt x="33286" y="13198"/>
                    </a:cubicBezTo>
                    <a:cubicBezTo>
                      <a:pt x="33847" y="12700"/>
                      <a:pt x="36506" y="10665"/>
                      <a:pt x="36424" y="7635"/>
                    </a:cubicBezTo>
                    <a:cubicBezTo>
                      <a:pt x="36334" y="4614"/>
                      <a:pt x="35981" y="2542"/>
                      <a:pt x="34995" y="-81"/>
                    </a:cubicBezTo>
                    <a:close/>
                  </a:path>
                </a:pathLst>
              </a:custGeom>
              <a:solidFill>
                <a:srgbClr val="FFFFFF"/>
              </a:solidFill>
              <a:ln w="4752" cap="flat">
                <a:noFill/>
                <a:prstDash val="solid"/>
                <a:miter/>
              </a:ln>
            </p:spPr>
            <p:txBody>
              <a:bodyPr rtlCol="0" anchor="ctr"/>
              <a:lstStyle/>
              <a:p>
                <a:endParaRPr lang="en-NL"/>
              </a:p>
            </p:txBody>
          </p:sp>
          <p:sp>
            <p:nvSpPr>
              <p:cNvPr id="80" name="Vrije vorm: vorm 79">
                <a:extLst>
                  <a:ext uri="{FF2B5EF4-FFF2-40B4-BE49-F238E27FC236}">
                    <a16:creationId xmlns:a16="http://schemas.microsoft.com/office/drawing/2014/main" id="{269CE9ED-2C28-0FD2-71E3-2E651BBB958D}"/>
                  </a:ext>
                </a:extLst>
              </p:cNvPr>
              <p:cNvSpPr/>
              <p:nvPr/>
            </p:nvSpPr>
            <p:spPr>
              <a:xfrm>
                <a:off x="10620272" y="5177664"/>
                <a:ext cx="78531" cy="33235"/>
              </a:xfrm>
              <a:custGeom>
                <a:avLst/>
                <a:gdLst>
                  <a:gd name="connsiteX0" fmla="*/ -897 w 78531"/>
                  <a:gd name="connsiteY0" fmla="*/ 20310 h 33235"/>
                  <a:gd name="connsiteX1" fmla="*/ 17211 w 78531"/>
                  <a:gd name="connsiteY1" fmla="*/ 1441 h 33235"/>
                  <a:gd name="connsiteX2" fmla="*/ 47883 w 78531"/>
                  <a:gd name="connsiteY2" fmla="*/ 12847 h 33235"/>
                  <a:gd name="connsiteX3" fmla="*/ 69536 w 78531"/>
                  <a:gd name="connsiteY3" fmla="*/ -69 h 33235"/>
                  <a:gd name="connsiteX4" fmla="*/ 77578 w 78531"/>
                  <a:gd name="connsiteY4" fmla="*/ 9066 h 33235"/>
                  <a:gd name="connsiteX5" fmla="*/ 74547 w 78531"/>
                  <a:gd name="connsiteY5" fmla="*/ 23475 h 33235"/>
                  <a:gd name="connsiteX6" fmla="*/ 67121 w 78531"/>
                  <a:gd name="connsiteY6" fmla="*/ 29310 h 33235"/>
                  <a:gd name="connsiteX7" fmla="*/ 48389 w 78531"/>
                  <a:gd name="connsiteY7" fmla="*/ 16881 h 33235"/>
                  <a:gd name="connsiteX8" fmla="*/ 16487 w 78531"/>
                  <a:gd name="connsiteY8" fmla="*/ 33036 h 33235"/>
                  <a:gd name="connsiteX9" fmla="*/ 4955 w 78531"/>
                  <a:gd name="connsiteY9" fmla="*/ 31218 h 33235"/>
                  <a:gd name="connsiteX10" fmla="*/ -897 w 78531"/>
                  <a:gd name="connsiteY10" fmla="*/ 20310 h 3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531" h="33235">
                    <a:moveTo>
                      <a:pt x="-897" y="20310"/>
                    </a:moveTo>
                    <a:cubicBezTo>
                      <a:pt x="-1358" y="11255"/>
                      <a:pt x="6556" y="2246"/>
                      <a:pt x="17211" y="1441"/>
                    </a:cubicBezTo>
                    <a:cubicBezTo>
                      <a:pt x="30779" y="437"/>
                      <a:pt x="41045" y="13408"/>
                      <a:pt x="47883" y="12847"/>
                    </a:cubicBezTo>
                    <a:cubicBezTo>
                      <a:pt x="53672" y="12350"/>
                      <a:pt x="64073" y="284"/>
                      <a:pt x="69536" y="-69"/>
                    </a:cubicBezTo>
                    <a:cubicBezTo>
                      <a:pt x="75334" y="-440"/>
                      <a:pt x="77342" y="5485"/>
                      <a:pt x="77578" y="9066"/>
                    </a:cubicBezTo>
                    <a:cubicBezTo>
                      <a:pt x="77803" y="12657"/>
                      <a:pt x="77062" y="19224"/>
                      <a:pt x="74547" y="23475"/>
                    </a:cubicBezTo>
                    <a:cubicBezTo>
                      <a:pt x="72024" y="27718"/>
                      <a:pt x="70386" y="29328"/>
                      <a:pt x="67121" y="29310"/>
                    </a:cubicBezTo>
                    <a:cubicBezTo>
                      <a:pt x="62925" y="29237"/>
                      <a:pt x="53744" y="16782"/>
                      <a:pt x="48389" y="16881"/>
                    </a:cubicBezTo>
                    <a:cubicBezTo>
                      <a:pt x="41650" y="17081"/>
                      <a:pt x="27957" y="32294"/>
                      <a:pt x="16487" y="33036"/>
                    </a:cubicBezTo>
                    <a:cubicBezTo>
                      <a:pt x="9532" y="33480"/>
                      <a:pt x="7370" y="32566"/>
                      <a:pt x="4955" y="31218"/>
                    </a:cubicBezTo>
                    <a:cubicBezTo>
                      <a:pt x="1274" y="29020"/>
                      <a:pt x="-698" y="25420"/>
                      <a:pt x="-897" y="20310"/>
                    </a:cubicBezTo>
                    <a:close/>
                  </a:path>
                </a:pathLst>
              </a:custGeom>
              <a:solidFill>
                <a:srgbClr val="FFFFFF"/>
              </a:solidFill>
              <a:ln w="4752" cap="flat">
                <a:noFill/>
                <a:prstDash val="solid"/>
                <a:miter/>
              </a:ln>
            </p:spPr>
            <p:txBody>
              <a:bodyPr rtlCol="0" anchor="ctr"/>
              <a:lstStyle/>
              <a:p>
                <a:endParaRPr lang="en-NL"/>
              </a:p>
            </p:txBody>
          </p:sp>
        </p:grpSp>
        <p:sp>
          <p:nvSpPr>
            <p:cNvPr id="71" name="Vrije vorm: vorm 70">
              <a:extLst>
                <a:ext uri="{FF2B5EF4-FFF2-40B4-BE49-F238E27FC236}">
                  <a16:creationId xmlns:a16="http://schemas.microsoft.com/office/drawing/2014/main" id="{F2BD4821-FB28-CF01-3769-C12543535EFB}"/>
                </a:ext>
              </a:extLst>
            </p:cNvPr>
            <p:cNvSpPr/>
            <p:nvPr/>
          </p:nvSpPr>
          <p:spPr>
            <a:xfrm>
              <a:off x="12044641" y="8256810"/>
              <a:ext cx="478420" cy="36264"/>
            </a:xfrm>
            <a:custGeom>
              <a:avLst/>
              <a:gdLst>
                <a:gd name="connsiteX0" fmla="*/ -1048 w 478420"/>
                <a:gd name="connsiteY0" fmla="*/ -336 h 36264"/>
                <a:gd name="connsiteX1" fmla="*/ 477374 w 478420"/>
                <a:gd name="connsiteY1" fmla="*/ -336 h 36264"/>
                <a:gd name="connsiteX2" fmla="*/ 477374 w 478420"/>
                <a:gd name="connsiteY2" fmla="*/ 35929 h 36264"/>
                <a:gd name="connsiteX3" fmla="*/ -1048 w 478420"/>
                <a:gd name="connsiteY3" fmla="*/ 35929 h 36264"/>
              </a:gdLst>
              <a:ahLst/>
              <a:cxnLst>
                <a:cxn ang="0">
                  <a:pos x="connsiteX0" y="connsiteY0"/>
                </a:cxn>
                <a:cxn ang="0">
                  <a:pos x="connsiteX1" y="connsiteY1"/>
                </a:cxn>
                <a:cxn ang="0">
                  <a:pos x="connsiteX2" y="connsiteY2"/>
                </a:cxn>
                <a:cxn ang="0">
                  <a:pos x="connsiteX3" y="connsiteY3"/>
                </a:cxn>
              </a:cxnLst>
              <a:rect l="l" t="t" r="r" b="b"/>
              <a:pathLst>
                <a:path w="478420" h="36264">
                  <a:moveTo>
                    <a:pt x="-1048" y="-336"/>
                  </a:moveTo>
                  <a:lnTo>
                    <a:pt x="477374" y="-336"/>
                  </a:lnTo>
                  <a:lnTo>
                    <a:pt x="477374" y="35929"/>
                  </a:lnTo>
                  <a:lnTo>
                    <a:pt x="-1048" y="35929"/>
                  </a:lnTo>
                  <a:close/>
                </a:path>
              </a:pathLst>
            </a:custGeom>
            <a:solidFill>
              <a:srgbClr val="FFFFFF"/>
            </a:solidFill>
            <a:ln w="4752" cap="flat">
              <a:noFill/>
              <a:prstDash val="solid"/>
              <a:miter/>
            </a:ln>
          </p:spPr>
          <p:txBody>
            <a:bodyPr rtlCol="0" anchor="ctr"/>
            <a:lstStyle/>
            <a:p>
              <a:endParaRPr lang="en-NL"/>
            </a:p>
          </p:txBody>
        </p:sp>
        <p:sp>
          <p:nvSpPr>
            <p:cNvPr id="72" name="Vrije vorm: vorm 71">
              <a:extLst>
                <a:ext uri="{FF2B5EF4-FFF2-40B4-BE49-F238E27FC236}">
                  <a16:creationId xmlns:a16="http://schemas.microsoft.com/office/drawing/2014/main" id="{400EE581-3386-3F0F-A7E6-7B45FC88AA5C}"/>
                </a:ext>
              </a:extLst>
            </p:cNvPr>
            <p:cNvSpPr/>
            <p:nvPr/>
          </p:nvSpPr>
          <p:spPr>
            <a:xfrm>
              <a:off x="11837963" y="8292195"/>
              <a:ext cx="768534" cy="97434"/>
            </a:xfrm>
            <a:custGeom>
              <a:avLst/>
              <a:gdLst>
                <a:gd name="connsiteX0" fmla="*/ -1044 w 768534"/>
                <a:gd name="connsiteY0" fmla="*/ -342 h 97434"/>
                <a:gd name="connsiteX1" fmla="*/ 767491 w 768534"/>
                <a:gd name="connsiteY1" fmla="*/ -342 h 97434"/>
                <a:gd name="connsiteX2" fmla="*/ 767491 w 768534"/>
                <a:gd name="connsiteY2" fmla="*/ 97093 h 97434"/>
                <a:gd name="connsiteX3" fmla="*/ -1044 w 768534"/>
                <a:gd name="connsiteY3" fmla="*/ 97093 h 97434"/>
              </a:gdLst>
              <a:ahLst/>
              <a:cxnLst>
                <a:cxn ang="0">
                  <a:pos x="connsiteX0" y="connsiteY0"/>
                </a:cxn>
                <a:cxn ang="0">
                  <a:pos x="connsiteX1" y="connsiteY1"/>
                </a:cxn>
                <a:cxn ang="0">
                  <a:pos x="connsiteX2" y="connsiteY2"/>
                </a:cxn>
                <a:cxn ang="0">
                  <a:pos x="connsiteX3" y="connsiteY3"/>
                </a:cxn>
              </a:cxnLst>
              <a:rect l="l" t="t" r="r" b="b"/>
              <a:pathLst>
                <a:path w="768534" h="97434">
                  <a:moveTo>
                    <a:pt x="-1044" y="-342"/>
                  </a:moveTo>
                  <a:lnTo>
                    <a:pt x="767491" y="-342"/>
                  </a:lnTo>
                  <a:lnTo>
                    <a:pt x="767491" y="97093"/>
                  </a:lnTo>
                  <a:lnTo>
                    <a:pt x="-1044" y="97093"/>
                  </a:lnTo>
                  <a:close/>
                </a:path>
              </a:pathLst>
            </a:custGeom>
            <a:solidFill>
              <a:srgbClr val="74C079"/>
            </a:solidFill>
            <a:ln w="4752" cap="flat">
              <a:noFill/>
              <a:prstDash val="solid"/>
              <a:miter/>
            </a:ln>
          </p:spPr>
          <p:txBody>
            <a:bodyPr rtlCol="0" anchor="ctr"/>
            <a:lstStyle/>
            <a:p>
              <a:endParaRPr lang="en-NL"/>
            </a:p>
          </p:txBody>
        </p:sp>
      </p:grpSp>
    </p:spTree>
    <p:extLst>
      <p:ext uri="{BB962C8B-B14F-4D97-AF65-F5344CB8AC3E}">
        <p14:creationId xmlns:p14="http://schemas.microsoft.com/office/powerpoint/2010/main" val="28870847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F9A5A-B29A-D79C-9FD9-769D67F58794}"/>
              </a:ext>
            </a:extLst>
          </p:cNvPr>
          <p:cNvSpPr>
            <a:spLocks noGrp="1"/>
          </p:cNvSpPr>
          <p:nvPr>
            <p:ph type="title"/>
          </p:nvPr>
        </p:nvSpPr>
        <p:spPr/>
        <p:txBody>
          <a:bodyPr/>
          <a:lstStyle/>
          <a:p>
            <a:r>
              <a:rPr lang="en-US" dirty="0"/>
              <a:t>What is project update bot?</a:t>
            </a:r>
            <a:endParaRPr lang="en-NL" dirty="0"/>
          </a:p>
        </p:txBody>
      </p:sp>
      <p:sp>
        <p:nvSpPr>
          <p:cNvPr id="4" name="Subtitle 3">
            <a:extLst>
              <a:ext uri="{FF2B5EF4-FFF2-40B4-BE49-F238E27FC236}">
                <a16:creationId xmlns:a16="http://schemas.microsoft.com/office/drawing/2014/main" id="{6FFD2278-72D1-C38D-FB69-58B72DFAA956}"/>
              </a:ext>
            </a:extLst>
          </p:cNvPr>
          <p:cNvSpPr>
            <a:spLocks noGrp="1"/>
          </p:cNvSpPr>
          <p:nvPr>
            <p:ph type="subTitle" idx="1"/>
          </p:nvPr>
        </p:nvSpPr>
        <p:spPr/>
        <p:txBody>
          <a:bodyPr/>
          <a:lstStyle/>
          <a:p>
            <a:r>
              <a:rPr lang="en-US" dirty="0"/>
              <a:t>The face of project analysis, a collection of powerful tools</a:t>
            </a:r>
            <a:endParaRPr lang="en-US" baseline="0" dirty="0"/>
          </a:p>
        </p:txBody>
      </p:sp>
      <p:sp>
        <p:nvSpPr>
          <p:cNvPr id="3" name="Ondertitel 2">
            <a:extLst>
              <a:ext uri="{FF2B5EF4-FFF2-40B4-BE49-F238E27FC236}">
                <a16:creationId xmlns:a16="http://schemas.microsoft.com/office/drawing/2014/main" id="{CD40A840-3C25-6E87-0C3B-D98E4A695C9A}"/>
              </a:ext>
            </a:extLst>
          </p:cNvPr>
          <p:cNvSpPr>
            <a:spLocks noGrp="1"/>
          </p:cNvSpPr>
          <p:nvPr>
            <p:ph idx="13"/>
          </p:nvPr>
        </p:nvSpPr>
        <p:spPr>
          <a:prstGeom prst="rect">
            <a:avLst/>
          </a:prstGeom>
        </p:spPr>
        <p:txBody>
          <a:bodyPr numCol="2">
            <a:normAutofit/>
          </a:bodyPr>
          <a:lstStyle/>
          <a:p>
            <a:pPr marL="228600" lvl="1" indent="0">
              <a:buNone/>
            </a:pPr>
            <a:r>
              <a:rPr lang="en-US" b="1" baseline="0" dirty="0"/>
              <a:t>Tools</a:t>
            </a:r>
          </a:p>
          <a:p>
            <a:pPr lvl="1"/>
            <a:r>
              <a:rPr lang="en-US" baseline="0" dirty="0" err="1"/>
              <a:t>PHPStan</a:t>
            </a:r>
            <a:endParaRPr lang="en-US" baseline="0" dirty="0"/>
          </a:p>
          <a:p>
            <a:pPr lvl="1"/>
            <a:r>
              <a:rPr lang="en-US" dirty="0" err="1"/>
              <a:t>PHPStan</a:t>
            </a:r>
            <a:r>
              <a:rPr lang="en-US" dirty="0"/>
              <a:t> </a:t>
            </a:r>
            <a:r>
              <a:rPr lang="en-US" baseline="0" dirty="0"/>
              <a:t>Drupal</a:t>
            </a:r>
          </a:p>
          <a:p>
            <a:pPr lvl="1"/>
            <a:r>
              <a:rPr lang="en-US" baseline="0" dirty="0"/>
              <a:t>Drupal-check</a:t>
            </a:r>
          </a:p>
          <a:p>
            <a:pPr lvl="1"/>
            <a:r>
              <a:rPr lang="en-US" baseline="0" dirty="0"/>
              <a:t>Upgrade status</a:t>
            </a:r>
          </a:p>
          <a:p>
            <a:pPr lvl="1"/>
            <a:r>
              <a:rPr lang="en-US" baseline="0" dirty="0"/>
              <a:t>Rector</a:t>
            </a:r>
          </a:p>
          <a:p>
            <a:pPr lvl="1"/>
            <a:r>
              <a:rPr lang="en-US" baseline="0" dirty="0"/>
              <a:t>Drupal Rector</a:t>
            </a:r>
          </a:p>
          <a:p>
            <a:pPr marL="228600" lvl="1" indent="0">
              <a:buNone/>
            </a:pPr>
            <a:r>
              <a:rPr lang="en-US" b="1" dirty="0"/>
              <a:t>Projects</a:t>
            </a:r>
            <a:endParaRPr lang="en-US" b="1" baseline="0" dirty="0"/>
          </a:p>
          <a:p>
            <a:pPr lvl="1"/>
            <a:r>
              <a:rPr lang="en-US" baseline="0" dirty="0"/>
              <a:t>Project analysis</a:t>
            </a:r>
          </a:p>
          <a:p>
            <a:pPr lvl="1"/>
            <a:r>
              <a:rPr lang="en-US" baseline="0" dirty="0"/>
              <a:t>Projec</a:t>
            </a:r>
            <a:r>
              <a:rPr lang="en-US" dirty="0"/>
              <a:t>t update bot</a:t>
            </a:r>
            <a:endParaRPr lang="en-US" baseline="0" dirty="0"/>
          </a:p>
          <a:p>
            <a:pPr lvl="1"/>
            <a:r>
              <a:rPr lang="en-US" dirty="0"/>
              <a:t>Aquia deprecation status dashboard</a:t>
            </a:r>
            <a:endParaRPr lang="en-US" baseline="0" dirty="0"/>
          </a:p>
        </p:txBody>
      </p:sp>
      <p:pic>
        <p:nvPicPr>
          <p:cNvPr id="6" name="Graphic 5">
            <a:extLst>
              <a:ext uri="{FF2B5EF4-FFF2-40B4-BE49-F238E27FC236}">
                <a16:creationId xmlns:a16="http://schemas.microsoft.com/office/drawing/2014/main" id="{77EBD084-6ADC-F08A-09D7-BC2A006A4C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996885" y="5631910"/>
            <a:ext cx="950230" cy="950230"/>
          </a:xfrm>
          <a:prstGeom prst="rect">
            <a:avLst/>
          </a:prstGeom>
        </p:spPr>
      </p:pic>
    </p:spTree>
    <p:extLst>
      <p:ext uri="{BB962C8B-B14F-4D97-AF65-F5344CB8AC3E}">
        <p14:creationId xmlns:p14="http://schemas.microsoft.com/office/powerpoint/2010/main" val="33818445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50"/>
                                        <p:tgtEl>
                                          <p:spTgt spid="3">
                                            <p:txEl>
                                              <p:pRg st="1" end="1"/>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50"/>
                                        <p:tgtEl>
                                          <p:spTgt spid="3">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50"/>
                                        <p:tgtEl>
                                          <p:spTgt spid="3">
                                            <p:txEl>
                                              <p:pRg st="4" end="4"/>
                                            </p:txEl>
                                          </p:spTgt>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50"/>
                                        <p:tgtEl>
                                          <p:spTgt spid="3">
                                            <p:txEl>
                                              <p:pRg st="6" end="6"/>
                                            </p:txEl>
                                          </p:spTgt>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50"/>
                                        <p:tgtEl>
                                          <p:spTgt spid="3">
                                            <p:txEl>
                                              <p:pRg st="7" end="7"/>
                                            </p:txEl>
                                          </p:spTgt>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50"/>
                                        <p:tgtEl>
                                          <p:spTgt spid="3">
                                            <p:txEl>
                                              <p:pRg st="8" end="8"/>
                                            </p:txEl>
                                          </p:spTgt>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250"/>
                                        <p:tgtEl>
                                          <p:spTgt spid="3">
                                            <p:txEl>
                                              <p:pRg st="9" end="9"/>
                                            </p:txEl>
                                          </p:spTgt>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94BFDE1-1A3B-B372-C59A-8E69F820899B}"/>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A24F705-6FCD-0A47-2565-BF029C425DE2}"/>
              </a:ext>
            </a:extLst>
          </p:cNvPr>
          <p:cNvSpPr>
            <a:spLocks noGrp="1"/>
          </p:cNvSpPr>
          <p:nvPr>
            <p:ph type="title"/>
          </p:nvPr>
        </p:nvSpPr>
        <p:spPr/>
        <p:txBody>
          <a:bodyPr/>
          <a:lstStyle/>
          <a:p>
            <a:r>
              <a:rPr lang="en-US" dirty="0"/>
              <a:t>By their</a:t>
            </a:r>
            <a:r>
              <a:rPr lang="en-US" baseline="0" dirty="0"/>
              <a:t> powers combined!</a:t>
            </a:r>
            <a:endParaRPr lang="en-NL" dirty="0"/>
          </a:p>
        </p:txBody>
      </p:sp>
      <p:sp>
        <p:nvSpPr>
          <p:cNvPr id="3" name="Tijdelijke aanduiding voor inhoud 2">
            <a:extLst>
              <a:ext uri="{FF2B5EF4-FFF2-40B4-BE49-F238E27FC236}">
                <a16:creationId xmlns:a16="http://schemas.microsoft.com/office/drawing/2014/main" id="{08ABCFE6-422F-3B3D-6CDE-D88377A07552}"/>
              </a:ext>
            </a:extLst>
          </p:cNvPr>
          <p:cNvSpPr>
            <a:spLocks noGrp="1"/>
          </p:cNvSpPr>
          <p:nvPr>
            <p:ph type="body" sz="quarter" idx="10"/>
          </p:nvPr>
        </p:nvSpPr>
        <p:spPr/>
        <p:txBody>
          <a:bodyPr>
            <a:normAutofit/>
          </a:bodyPr>
          <a:lstStyle/>
          <a:p>
            <a:pPr lvl="0"/>
            <a:r>
              <a:rPr lang="en-US" dirty="0"/>
              <a:t>I am project update bot!</a:t>
            </a:r>
            <a:endParaRPr lang="en-NL" dirty="0"/>
          </a:p>
        </p:txBody>
      </p:sp>
    </p:spTree>
    <p:extLst>
      <p:ext uri="{BB962C8B-B14F-4D97-AF65-F5344CB8AC3E}">
        <p14:creationId xmlns:p14="http://schemas.microsoft.com/office/powerpoint/2010/main" val="3110899848"/>
      </p:ext>
    </p:extLst>
  </p:cSld>
  <p:clrMapOvr>
    <a:masterClrMapping/>
  </p:clrMapOvr>
  <p:transition spd="slow">
    <p:cover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41DCC-9A3C-BA42-AF60-1056343C869A}"/>
              </a:ext>
            </a:extLst>
          </p:cNvPr>
          <p:cNvSpPr>
            <a:spLocks noGrp="1"/>
          </p:cNvSpPr>
          <p:nvPr>
            <p:ph type="title"/>
          </p:nvPr>
        </p:nvSpPr>
        <p:spPr/>
        <p:txBody>
          <a:bodyPr/>
          <a:lstStyle/>
          <a:p>
            <a:r>
              <a:rPr lang="nl-NL" dirty="0"/>
              <a:t>Project analysis</a:t>
            </a:r>
            <a:endParaRPr lang="en-NL" dirty="0"/>
          </a:p>
        </p:txBody>
      </p:sp>
      <p:sp>
        <p:nvSpPr>
          <p:cNvPr id="4" name="Subtitle 3">
            <a:extLst>
              <a:ext uri="{FF2B5EF4-FFF2-40B4-BE49-F238E27FC236}">
                <a16:creationId xmlns:a16="http://schemas.microsoft.com/office/drawing/2014/main" id="{9ED49B69-EF69-FF3F-EBEA-8E3354EF5C41}"/>
              </a:ext>
            </a:extLst>
          </p:cNvPr>
          <p:cNvSpPr>
            <a:spLocks noGrp="1"/>
          </p:cNvSpPr>
          <p:nvPr>
            <p:ph type="subTitle" idx="1"/>
          </p:nvPr>
        </p:nvSpPr>
        <p:spPr/>
        <p:txBody>
          <a:bodyPr/>
          <a:lstStyle/>
          <a:p>
            <a:r>
              <a:rPr lang="en-GB" dirty="0"/>
              <a:t>Automating data collection and patch generation</a:t>
            </a:r>
          </a:p>
        </p:txBody>
      </p:sp>
      <p:sp>
        <p:nvSpPr>
          <p:cNvPr id="3" name="Tijdelijke aanduiding voor inhoud 2">
            <a:extLst>
              <a:ext uri="{FF2B5EF4-FFF2-40B4-BE49-F238E27FC236}">
                <a16:creationId xmlns:a16="http://schemas.microsoft.com/office/drawing/2014/main" id="{5569E924-ABED-2AA4-D62F-E9EA4F7B96E3}"/>
              </a:ext>
            </a:extLst>
          </p:cNvPr>
          <p:cNvSpPr>
            <a:spLocks noGrp="1"/>
          </p:cNvSpPr>
          <p:nvPr>
            <p:ph idx="13"/>
          </p:nvPr>
        </p:nvSpPr>
        <p:spPr/>
        <p:txBody>
          <a:bodyPr/>
          <a:lstStyle/>
          <a:p>
            <a:r>
              <a:rPr lang="en-US" dirty="0"/>
              <a:t>Why automation is important</a:t>
            </a:r>
          </a:p>
          <a:p>
            <a:r>
              <a:rPr lang="en-US" baseline="0" dirty="0"/>
              <a:t>What does it </a:t>
            </a:r>
            <a:r>
              <a:rPr lang="en-US" dirty="0"/>
              <a:t>do?</a:t>
            </a:r>
            <a:endParaRPr lang="en-US" baseline="0" dirty="0"/>
          </a:p>
          <a:p>
            <a:r>
              <a:rPr lang="en-US" baseline="0" dirty="0"/>
              <a:t>The process</a:t>
            </a:r>
          </a:p>
        </p:txBody>
      </p:sp>
      <p:pic>
        <p:nvPicPr>
          <p:cNvPr id="5" name="Graphic 4">
            <a:extLst>
              <a:ext uri="{FF2B5EF4-FFF2-40B4-BE49-F238E27FC236}">
                <a16:creationId xmlns:a16="http://schemas.microsoft.com/office/drawing/2014/main" id="{BDA878A0-D837-8951-3317-A11E6414B7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6" name="TextBox 5">
            <a:extLst>
              <a:ext uri="{FF2B5EF4-FFF2-40B4-BE49-F238E27FC236}">
                <a16:creationId xmlns:a16="http://schemas.microsoft.com/office/drawing/2014/main" id="{9BB4DED9-7AEE-57C9-26A9-A309A9DB130F}"/>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project_analysis</a:t>
            </a:r>
            <a:endParaRPr lang="en-GB" sz="1400" b="1" dirty="0"/>
          </a:p>
        </p:txBody>
      </p:sp>
      <p:pic>
        <p:nvPicPr>
          <p:cNvPr id="10" name="Graphic 9">
            <a:extLst>
              <a:ext uri="{FF2B5EF4-FFF2-40B4-BE49-F238E27FC236}">
                <a16:creationId xmlns:a16="http://schemas.microsoft.com/office/drawing/2014/main" id="{30476013-F6E7-BD52-1DE6-6AF83B5BC2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996885" y="5631910"/>
            <a:ext cx="950230" cy="950230"/>
          </a:xfrm>
          <a:prstGeom prst="rect">
            <a:avLst/>
          </a:prstGeom>
        </p:spPr>
      </p:pic>
    </p:spTree>
    <p:extLst>
      <p:ext uri="{BB962C8B-B14F-4D97-AF65-F5344CB8AC3E}">
        <p14:creationId xmlns:p14="http://schemas.microsoft.com/office/powerpoint/2010/main" val="2145945428"/>
      </p:ext>
    </p:extLst>
  </p:cSld>
  <p:clrMapOvr>
    <a:masterClrMapping/>
  </p:clrMapOvr>
  <p:transition spd="med">
    <p:pull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80F32F-AA75-391C-C9DF-80958B3AB207}"/>
              </a:ext>
            </a:extLst>
          </p:cNvPr>
          <p:cNvSpPr>
            <a:spLocks noGrp="1"/>
          </p:cNvSpPr>
          <p:nvPr>
            <p:ph type="title"/>
          </p:nvPr>
        </p:nvSpPr>
        <p:spPr/>
        <p:txBody>
          <a:bodyPr/>
          <a:lstStyle/>
          <a:p>
            <a:br>
              <a:rPr lang="en-US" dirty="0"/>
            </a:br>
            <a:r>
              <a:rPr lang="en-US" dirty="0"/>
              <a:t>Hi there!</a:t>
            </a:r>
            <a:endParaRPr lang="en-NL" dirty="0"/>
          </a:p>
        </p:txBody>
      </p:sp>
      <p:pic>
        <p:nvPicPr>
          <p:cNvPr id="11" name="Picture Placeholder 10">
            <a:extLst>
              <a:ext uri="{FF2B5EF4-FFF2-40B4-BE49-F238E27FC236}">
                <a16:creationId xmlns:a16="http://schemas.microsoft.com/office/drawing/2014/main" id="{C6928930-4307-B21B-FF0D-7262ED6CA9CA}"/>
              </a:ext>
            </a:extLst>
          </p:cNvPr>
          <p:cNvPicPr>
            <a:picLocks noGrp="1"/>
          </p:cNvPicPr>
          <p:nvPr>
            <p:ph type="pic" sz="quarter" idx="15"/>
          </p:nvPr>
        </p:nvPicPr>
        <p:blipFill rotWithShape="1">
          <a:blip r:embed="rId2"/>
          <a:srcRect l="15026" r="15026"/>
          <a:stretch/>
        </p:blipFill>
        <p:spPr>
          <a:xfrm>
            <a:off x="6350000" y="139699"/>
            <a:ext cx="5842000" cy="6572249"/>
          </a:xfrm>
          <a:effectLst>
            <a:outerShdw blurRad="50800" dist="38100" dir="5400000" algn="t" rotWithShape="0">
              <a:prstClr val="black">
                <a:alpha val="40000"/>
              </a:prstClr>
            </a:outerShdw>
          </a:effectLst>
        </p:spPr>
      </p:pic>
      <p:sp>
        <p:nvSpPr>
          <p:cNvPr id="3" name="Tijdelijke aanduiding voor inhoud 2">
            <a:extLst>
              <a:ext uri="{FF2B5EF4-FFF2-40B4-BE49-F238E27FC236}">
                <a16:creationId xmlns:a16="http://schemas.microsoft.com/office/drawing/2014/main" id="{8F15AC57-D151-74CB-734D-FB698CDB2508}"/>
              </a:ext>
            </a:extLst>
          </p:cNvPr>
          <p:cNvSpPr>
            <a:spLocks noGrp="1"/>
          </p:cNvSpPr>
          <p:nvPr>
            <p:ph idx="13"/>
          </p:nvPr>
        </p:nvSpPr>
        <p:spPr/>
        <p:txBody>
          <a:bodyPr/>
          <a:lstStyle/>
          <a:p>
            <a:r>
              <a:rPr lang="en-US" dirty="0"/>
              <a:t>Björn Brala</a:t>
            </a:r>
          </a:p>
          <a:p>
            <a:r>
              <a:rPr lang="en-US" dirty="0"/>
              <a:t>CTO @ SWIS</a:t>
            </a:r>
          </a:p>
          <a:p>
            <a:r>
              <a:rPr lang="en-US" dirty="0"/>
              <a:t>Core maintainer for </a:t>
            </a:r>
            <a:r>
              <a:rPr lang="en-US" dirty="0" err="1"/>
              <a:t>jsonapi</a:t>
            </a:r>
            <a:endParaRPr lang="en-US" dirty="0"/>
          </a:p>
          <a:p>
            <a:r>
              <a:rPr lang="en-US" dirty="0"/>
              <a:t>Maintainer of project update bot</a:t>
            </a:r>
          </a:p>
          <a:p>
            <a:r>
              <a:rPr lang="en-US" dirty="0"/>
              <a:t>Board member Dutch Drupal Association</a:t>
            </a:r>
          </a:p>
          <a:p>
            <a:endParaRPr lang="en-NL" dirty="0"/>
          </a:p>
        </p:txBody>
      </p:sp>
      <p:pic>
        <p:nvPicPr>
          <p:cNvPr id="5" name="Afbeelding 4" descr="Afbeelding met illustratie&#10;&#10;Automatisch gegenereerde beschrijving">
            <a:extLst>
              <a:ext uri="{FF2B5EF4-FFF2-40B4-BE49-F238E27FC236}">
                <a16:creationId xmlns:a16="http://schemas.microsoft.com/office/drawing/2014/main" id="{5746BCF8-7F38-77A1-8144-675AA75DFDB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0000" y="5862050"/>
            <a:ext cx="423949" cy="557522"/>
          </a:xfrm>
          <a:prstGeom prst="rect">
            <a:avLst/>
          </a:prstGeom>
        </p:spPr>
      </p:pic>
      <p:sp>
        <p:nvSpPr>
          <p:cNvPr id="6" name="Tekstvak 5">
            <a:extLst>
              <a:ext uri="{FF2B5EF4-FFF2-40B4-BE49-F238E27FC236}">
                <a16:creationId xmlns:a16="http://schemas.microsoft.com/office/drawing/2014/main" id="{13D2E417-10A9-1C5A-3B32-7E9545E98346}"/>
              </a:ext>
            </a:extLst>
          </p:cNvPr>
          <p:cNvSpPr txBox="1"/>
          <p:nvPr/>
        </p:nvSpPr>
        <p:spPr>
          <a:xfrm>
            <a:off x="2376306" y="5914926"/>
            <a:ext cx="2392463" cy="557522"/>
          </a:xfrm>
          <a:prstGeom prst="rect">
            <a:avLst/>
          </a:prstGeom>
          <a:noFill/>
          <a:ln>
            <a:noFill/>
          </a:ln>
        </p:spPr>
        <p:txBody>
          <a:bodyPr spcFirstLastPara="1" wrap="square" lIns="91425" tIns="91425" rIns="91425" bIns="91425" rtlCol="0" anchor="t" anchorCtr="0">
            <a:noAutofit/>
          </a:bodyPr>
          <a:lstStyle/>
          <a:p>
            <a:pPr marL="0" marR="0" indent="0" algn="ctr" rtl="0">
              <a:lnSpc>
                <a:spcPct val="100000"/>
              </a:lnSpc>
              <a:spcBef>
                <a:spcPts val="0"/>
              </a:spcBef>
              <a:spcAft>
                <a:spcPts val="0"/>
              </a:spcAft>
              <a:buClr>
                <a:srgbClr val="000000"/>
              </a:buClr>
              <a:buSzPts val="6000"/>
              <a:buFont typeface="Arial"/>
              <a:buNone/>
            </a:pPr>
            <a:r>
              <a:rPr lang="en-US" sz="2400" b="1" i="0" u="none" strike="noStrike" cap="none" dirty="0" err="1">
                <a:solidFill>
                  <a:schemeClr val="accent1">
                    <a:lumMod val="75000"/>
                  </a:schemeClr>
                </a:solidFill>
                <a:latin typeface="Montserrat" panose="00000500000000000000" pitchFamily="2" charset="0"/>
                <a:ea typeface="Bitter"/>
                <a:cs typeface="Bitter"/>
                <a:sym typeface="Bitter"/>
              </a:rPr>
              <a:t>bbrala</a:t>
            </a:r>
            <a:endParaRPr lang="en-NL" sz="2800" b="1" i="0" u="none" strike="noStrike" cap="none" dirty="0">
              <a:solidFill>
                <a:schemeClr val="accent1">
                  <a:lumMod val="75000"/>
                </a:schemeClr>
              </a:solidFill>
              <a:latin typeface="Montserrat" panose="00000500000000000000" pitchFamily="2" charset="0"/>
              <a:ea typeface="Bitter"/>
              <a:cs typeface="Bitter"/>
              <a:sym typeface="Bitter"/>
            </a:endParaRPr>
          </a:p>
        </p:txBody>
      </p:sp>
      <p:pic>
        <p:nvPicPr>
          <p:cNvPr id="7" name="Afbeelding 6">
            <a:extLst>
              <a:ext uri="{FF2B5EF4-FFF2-40B4-BE49-F238E27FC236}">
                <a16:creationId xmlns:a16="http://schemas.microsoft.com/office/drawing/2014/main" id="{92523EE5-F6EE-0E0D-E584-C178661C944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52048" y="5667196"/>
            <a:ext cx="1002593" cy="1002593"/>
          </a:xfrm>
          <a:prstGeom prst="rect">
            <a:avLst/>
          </a:prstGeom>
        </p:spPr>
      </p:pic>
      <p:pic>
        <p:nvPicPr>
          <p:cNvPr id="8" name="Afbeelding 7">
            <a:extLst>
              <a:ext uri="{FF2B5EF4-FFF2-40B4-BE49-F238E27FC236}">
                <a16:creationId xmlns:a16="http://schemas.microsoft.com/office/drawing/2014/main" id="{9C45F950-A242-5F18-7D13-F418C345FE1F}"/>
              </a:ext>
            </a:extLst>
          </p:cNvPr>
          <p:cNvPicPr>
            <a:picLocks noChangeAspect="1"/>
          </p:cNvPicPr>
          <p:nvPr/>
        </p:nvPicPr>
        <p:blipFill>
          <a:blip r:embed="rId7"/>
          <a:srcRect/>
          <a:stretch/>
        </p:blipFill>
        <p:spPr>
          <a:xfrm>
            <a:off x="2142449" y="5890638"/>
            <a:ext cx="570545" cy="570545"/>
          </a:xfrm>
          <a:prstGeom prst="rect">
            <a:avLst/>
          </a:prstGeom>
        </p:spPr>
      </p:pic>
    </p:spTree>
    <p:extLst>
      <p:ext uri="{BB962C8B-B14F-4D97-AF65-F5344CB8AC3E}">
        <p14:creationId xmlns:p14="http://schemas.microsoft.com/office/powerpoint/2010/main" val="638854670"/>
      </p:ext>
    </p:extLst>
  </p:cSld>
  <p:clrMapOvr>
    <a:masterClrMapping/>
  </p:clrMapOvr>
  <p:transition spd="med">
    <p:pull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6A348-E261-76CA-8D6C-5A1DEB61B282}"/>
              </a:ext>
            </a:extLst>
          </p:cNvPr>
          <p:cNvSpPr>
            <a:spLocks noGrp="1"/>
          </p:cNvSpPr>
          <p:nvPr>
            <p:ph type="title"/>
          </p:nvPr>
        </p:nvSpPr>
        <p:spPr/>
        <p:txBody>
          <a:bodyPr/>
          <a:lstStyle/>
          <a:p>
            <a:r>
              <a:rPr lang="en-US" dirty="0"/>
              <a:t>Why automation is important</a:t>
            </a:r>
            <a:endParaRPr lang="en-NL" dirty="0"/>
          </a:p>
        </p:txBody>
      </p:sp>
      <p:sp>
        <p:nvSpPr>
          <p:cNvPr id="6" name="Subtitle 5">
            <a:extLst>
              <a:ext uri="{FF2B5EF4-FFF2-40B4-BE49-F238E27FC236}">
                <a16:creationId xmlns:a16="http://schemas.microsoft.com/office/drawing/2014/main" id="{9C1029D6-2606-D3D1-F068-4DA612994B97}"/>
              </a:ext>
            </a:extLst>
          </p:cNvPr>
          <p:cNvSpPr>
            <a:spLocks noGrp="1"/>
          </p:cNvSpPr>
          <p:nvPr>
            <p:ph type="subTitle" idx="1"/>
          </p:nvPr>
        </p:nvSpPr>
        <p:spPr/>
        <p:txBody>
          <a:bodyPr/>
          <a:lstStyle/>
          <a:p>
            <a:r>
              <a:rPr lang="en-US" dirty="0"/>
              <a:t>Automation is driving the decline of banal and repetitive tasks.</a:t>
            </a:r>
          </a:p>
          <a:p>
            <a:endParaRPr lang="en-US" dirty="0"/>
          </a:p>
        </p:txBody>
      </p:sp>
      <p:sp>
        <p:nvSpPr>
          <p:cNvPr id="3" name="Tijdelijke aanduiding voor inhoud 2">
            <a:extLst>
              <a:ext uri="{FF2B5EF4-FFF2-40B4-BE49-F238E27FC236}">
                <a16:creationId xmlns:a16="http://schemas.microsoft.com/office/drawing/2014/main" id="{D0961D65-6ED5-2775-FF4F-BBC93359054C}"/>
              </a:ext>
            </a:extLst>
          </p:cNvPr>
          <p:cNvSpPr>
            <a:spLocks noGrp="1"/>
          </p:cNvSpPr>
          <p:nvPr>
            <p:ph idx="13"/>
          </p:nvPr>
        </p:nvSpPr>
        <p:spPr/>
        <p:txBody>
          <a:bodyPr/>
          <a:lstStyle/>
          <a:p>
            <a:pPr marL="312738" marR="0" lvl="0" indent="-312738" algn="l" defTabSz="457200" rtl="0" eaLnBrk="1" fontAlgn="auto" latinLnBrk="0" hangingPunct="1">
              <a:lnSpc>
                <a:spcPts val="2600"/>
              </a:lnSpc>
              <a:spcBef>
                <a:spcPts val="1000"/>
              </a:spcBef>
              <a:spcAft>
                <a:spcPts val="0"/>
              </a:spcAft>
              <a:buClr>
                <a:schemeClr val="accent1"/>
              </a:buClr>
              <a:buSzPct val="110000"/>
              <a:buFont typeface="Wingdings" pitchFamily="2" charset="2"/>
              <a:buChar char="§"/>
              <a:tabLst/>
              <a:defRPr/>
            </a:pPr>
            <a:r>
              <a:rPr lang="en-US" sz="2000" kern="1200" spc="-20" baseline="0" dirty="0">
                <a:solidFill>
                  <a:schemeClr val="tx1"/>
                </a:solidFill>
                <a:effectLst/>
                <a:cs typeface="Inter" panose="02000503000000020004" pitchFamily="2" charset="0"/>
              </a:rPr>
              <a:t>Drupal needs modules</a:t>
            </a:r>
          </a:p>
          <a:p>
            <a:pPr marL="312738" marR="0" lvl="0" indent="-312738" algn="l" defTabSz="457200" rtl="0" eaLnBrk="1" fontAlgn="auto" latinLnBrk="0" hangingPunct="1">
              <a:lnSpc>
                <a:spcPts val="2600"/>
              </a:lnSpc>
              <a:spcBef>
                <a:spcPts val="1000"/>
              </a:spcBef>
              <a:spcAft>
                <a:spcPts val="0"/>
              </a:spcAft>
              <a:buClr>
                <a:schemeClr val="accent1"/>
              </a:buClr>
              <a:buSzPct val="110000"/>
              <a:buFont typeface="Wingdings" pitchFamily="2" charset="2"/>
              <a:buChar char="§"/>
              <a:tabLst/>
              <a:defRPr/>
            </a:pPr>
            <a:r>
              <a:rPr lang="en-US" sz="2000" kern="1200" spc="-20" baseline="0" dirty="0">
                <a:solidFill>
                  <a:schemeClr val="tx1"/>
                </a:solidFill>
                <a:effectLst/>
                <a:cs typeface="Inter" panose="02000503000000020004" pitchFamily="2" charset="0"/>
              </a:rPr>
              <a:t>A lot of modules are very simple to upgrade</a:t>
            </a:r>
          </a:p>
          <a:p>
            <a:pPr marL="312738" marR="0" lvl="0" indent="-312738" algn="l" defTabSz="457200" rtl="0" eaLnBrk="1" fontAlgn="auto" latinLnBrk="0" hangingPunct="1">
              <a:lnSpc>
                <a:spcPts val="2600"/>
              </a:lnSpc>
              <a:spcBef>
                <a:spcPts val="1000"/>
              </a:spcBef>
              <a:spcAft>
                <a:spcPts val="0"/>
              </a:spcAft>
              <a:buClr>
                <a:schemeClr val="accent1"/>
              </a:buClr>
              <a:buSzPct val="110000"/>
              <a:buFont typeface="Wingdings" pitchFamily="2" charset="2"/>
              <a:buChar char="§"/>
              <a:tabLst/>
              <a:defRPr/>
            </a:pPr>
            <a:r>
              <a:rPr lang="en-US" sz="2000" kern="1200" spc="-20" baseline="0" dirty="0">
                <a:solidFill>
                  <a:schemeClr val="tx1"/>
                </a:solidFill>
                <a:effectLst/>
                <a:cs typeface="Inter" panose="02000503000000020004" pitchFamily="2" charset="0"/>
              </a:rPr>
              <a:t>Upgrade with minimal effort</a:t>
            </a:r>
          </a:p>
        </p:txBody>
      </p:sp>
      <p:pic>
        <p:nvPicPr>
          <p:cNvPr id="4" name="Graphic 3">
            <a:extLst>
              <a:ext uri="{FF2B5EF4-FFF2-40B4-BE49-F238E27FC236}">
                <a16:creationId xmlns:a16="http://schemas.microsoft.com/office/drawing/2014/main" id="{0BD1F12E-7FB5-E00C-3422-C821DF0143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5" name="TextBox 4">
            <a:extLst>
              <a:ext uri="{FF2B5EF4-FFF2-40B4-BE49-F238E27FC236}">
                <a16:creationId xmlns:a16="http://schemas.microsoft.com/office/drawing/2014/main" id="{E9C16F6E-958D-BBDE-F172-B1D60699CD9D}"/>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project_analysis</a:t>
            </a:r>
            <a:endParaRPr lang="en-GB" sz="1400" b="1" dirty="0"/>
          </a:p>
        </p:txBody>
      </p:sp>
      <p:pic>
        <p:nvPicPr>
          <p:cNvPr id="8" name="Graphic 7">
            <a:extLst>
              <a:ext uri="{FF2B5EF4-FFF2-40B4-BE49-F238E27FC236}">
                <a16:creationId xmlns:a16="http://schemas.microsoft.com/office/drawing/2014/main" id="{5CDC94D0-8F6C-7140-8809-217FF544C8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996885" y="5631910"/>
            <a:ext cx="950230" cy="950230"/>
          </a:xfrm>
          <a:prstGeom prst="rect">
            <a:avLst/>
          </a:prstGeom>
        </p:spPr>
      </p:pic>
    </p:spTree>
    <p:extLst>
      <p:ext uri="{BB962C8B-B14F-4D97-AF65-F5344CB8AC3E}">
        <p14:creationId xmlns:p14="http://schemas.microsoft.com/office/powerpoint/2010/main" val="309202659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ADEAD-6DAE-E2FE-150C-791C2C016B18}"/>
              </a:ext>
            </a:extLst>
          </p:cNvPr>
          <p:cNvSpPr>
            <a:spLocks noGrp="1"/>
          </p:cNvSpPr>
          <p:nvPr>
            <p:ph type="title"/>
          </p:nvPr>
        </p:nvSpPr>
        <p:spPr/>
        <p:txBody>
          <a:bodyPr/>
          <a:lstStyle/>
          <a:p>
            <a:r>
              <a:rPr lang="en-US" dirty="0"/>
              <a:t>What does it do?</a:t>
            </a:r>
            <a:endParaRPr lang="en-NL" dirty="0"/>
          </a:p>
        </p:txBody>
      </p:sp>
      <p:sp>
        <p:nvSpPr>
          <p:cNvPr id="6" name="Subtitle 5">
            <a:extLst>
              <a:ext uri="{FF2B5EF4-FFF2-40B4-BE49-F238E27FC236}">
                <a16:creationId xmlns:a16="http://schemas.microsoft.com/office/drawing/2014/main" id="{BD30E887-B796-EC4D-0E45-E2F153DF71F2}"/>
              </a:ext>
            </a:extLst>
          </p:cNvPr>
          <p:cNvSpPr>
            <a:spLocks noGrp="1"/>
          </p:cNvSpPr>
          <p:nvPr>
            <p:ph type="subTitle" idx="1"/>
          </p:nvPr>
        </p:nvSpPr>
        <p:spPr/>
        <p:txBody>
          <a:bodyPr/>
          <a:lstStyle/>
          <a:p>
            <a:r>
              <a:rPr lang="en-GB" dirty="0"/>
              <a:t>Project analysis in a nutshell</a:t>
            </a:r>
          </a:p>
        </p:txBody>
      </p:sp>
      <p:sp>
        <p:nvSpPr>
          <p:cNvPr id="3" name="Tijdelijke aanduiding voor inhoud 2">
            <a:extLst>
              <a:ext uri="{FF2B5EF4-FFF2-40B4-BE49-F238E27FC236}">
                <a16:creationId xmlns:a16="http://schemas.microsoft.com/office/drawing/2014/main" id="{D578387D-24AE-E896-A19C-B8BDD6521268}"/>
              </a:ext>
            </a:extLst>
          </p:cNvPr>
          <p:cNvSpPr>
            <a:spLocks noGrp="1"/>
          </p:cNvSpPr>
          <p:nvPr>
            <p:ph idx="13"/>
          </p:nvPr>
        </p:nvSpPr>
        <p:spPr/>
        <p:txBody>
          <a:bodyPr/>
          <a:lstStyle/>
          <a:p>
            <a:r>
              <a:rPr lang="en-US" dirty="0"/>
              <a:t>Scripts to install, check and patch modules</a:t>
            </a:r>
          </a:p>
          <a:p>
            <a:r>
              <a:rPr lang="en-US" baseline="0" dirty="0"/>
              <a:t>Analyses all </a:t>
            </a:r>
            <a:r>
              <a:rPr lang="en-US" dirty="0"/>
              <a:t>drupal.org projects</a:t>
            </a:r>
          </a:p>
          <a:p>
            <a:r>
              <a:rPr lang="en-US" dirty="0"/>
              <a:t>Create patches from updated code</a:t>
            </a:r>
          </a:p>
          <a:p>
            <a:r>
              <a:rPr lang="en-US" baseline="0" dirty="0"/>
              <a:t>Store </a:t>
            </a:r>
            <a:r>
              <a:rPr lang="en-US" dirty="0"/>
              <a:t>the analysis results for other tools</a:t>
            </a:r>
          </a:p>
          <a:p>
            <a:r>
              <a:rPr lang="en-US" baseline="0" dirty="0"/>
              <a:t>Runs on Git</a:t>
            </a:r>
            <a:r>
              <a:rPr lang="en-US" dirty="0"/>
              <a:t>Lab runners!</a:t>
            </a:r>
            <a:endParaRPr lang="en-US" baseline="0" dirty="0"/>
          </a:p>
        </p:txBody>
      </p:sp>
      <p:pic>
        <p:nvPicPr>
          <p:cNvPr id="4" name="Graphic 3">
            <a:extLst>
              <a:ext uri="{FF2B5EF4-FFF2-40B4-BE49-F238E27FC236}">
                <a16:creationId xmlns:a16="http://schemas.microsoft.com/office/drawing/2014/main" id="{29C9024B-E3E3-705B-2767-C3F9DFFD17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5" name="TextBox 4">
            <a:extLst>
              <a:ext uri="{FF2B5EF4-FFF2-40B4-BE49-F238E27FC236}">
                <a16:creationId xmlns:a16="http://schemas.microsoft.com/office/drawing/2014/main" id="{7BF51D74-FE01-D977-09E3-6B822561BEEF}"/>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project_analysis</a:t>
            </a:r>
            <a:endParaRPr lang="en-GB" sz="1400" b="1" dirty="0"/>
          </a:p>
        </p:txBody>
      </p:sp>
      <p:pic>
        <p:nvPicPr>
          <p:cNvPr id="8" name="Graphic 7">
            <a:extLst>
              <a:ext uri="{FF2B5EF4-FFF2-40B4-BE49-F238E27FC236}">
                <a16:creationId xmlns:a16="http://schemas.microsoft.com/office/drawing/2014/main" id="{BCB5E2C4-2D5C-FB0F-8CB1-2C91FF7F0E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996885" y="5631910"/>
            <a:ext cx="950230" cy="950230"/>
          </a:xfrm>
          <a:prstGeom prst="rect">
            <a:avLst/>
          </a:prstGeom>
        </p:spPr>
      </p:pic>
    </p:spTree>
    <p:extLst>
      <p:ext uri="{BB962C8B-B14F-4D97-AF65-F5344CB8AC3E}">
        <p14:creationId xmlns:p14="http://schemas.microsoft.com/office/powerpoint/2010/main" val="88571729"/>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ADEAD-6DAE-E2FE-150C-791C2C016B18}"/>
              </a:ext>
            </a:extLst>
          </p:cNvPr>
          <p:cNvSpPr>
            <a:spLocks noGrp="1"/>
          </p:cNvSpPr>
          <p:nvPr>
            <p:ph type="title"/>
          </p:nvPr>
        </p:nvSpPr>
        <p:spPr/>
        <p:txBody>
          <a:bodyPr/>
          <a:lstStyle/>
          <a:p>
            <a:r>
              <a:rPr lang="en-US" dirty="0"/>
              <a:t>What does it do?</a:t>
            </a:r>
            <a:endParaRPr lang="en-NL" dirty="0"/>
          </a:p>
        </p:txBody>
      </p:sp>
      <p:sp>
        <p:nvSpPr>
          <p:cNvPr id="6" name="Subtitle 5">
            <a:extLst>
              <a:ext uri="{FF2B5EF4-FFF2-40B4-BE49-F238E27FC236}">
                <a16:creationId xmlns:a16="http://schemas.microsoft.com/office/drawing/2014/main" id="{BD30E887-B796-EC4D-0E45-E2F153DF71F2}"/>
              </a:ext>
            </a:extLst>
          </p:cNvPr>
          <p:cNvSpPr>
            <a:spLocks noGrp="1"/>
          </p:cNvSpPr>
          <p:nvPr>
            <p:ph type="subTitle" idx="1"/>
          </p:nvPr>
        </p:nvSpPr>
        <p:spPr/>
        <p:txBody>
          <a:bodyPr/>
          <a:lstStyle/>
          <a:p>
            <a:r>
              <a:rPr lang="en-GB" dirty="0"/>
              <a:t>Project analysis in a nutshell</a:t>
            </a:r>
          </a:p>
        </p:txBody>
      </p:sp>
      <p:sp>
        <p:nvSpPr>
          <p:cNvPr id="3" name="Tijdelijke aanduiding voor inhoud 2">
            <a:extLst>
              <a:ext uri="{FF2B5EF4-FFF2-40B4-BE49-F238E27FC236}">
                <a16:creationId xmlns:a16="http://schemas.microsoft.com/office/drawing/2014/main" id="{D578387D-24AE-E896-A19C-B8BDD6521268}"/>
              </a:ext>
            </a:extLst>
          </p:cNvPr>
          <p:cNvSpPr>
            <a:spLocks noGrp="1"/>
          </p:cNvSpPr>
          <p:nvPr>
            <p:ph idx="13"/>
          </p:nvPr>
        </p:nvSpPr>
        <p:spPr/>
        <p:txBody>
          <a:bodyPr/>
          <a:lstStyle/>
          <a:p>
            <a:r>
              <a:rPr lang="en-US" baseline="0" dirty="0"/>
              <a:t>Runs on </a:t>
            </a:r>
            <a:r>
              <a:rPr lang="en-US" b="1" baseline="0" dirty="0">
                <a:solidFill>
                  <a:schemeClr val="accent1">
                    <a:lumMod val="75000"/>
                  </a:schemeClr>
                </a:solidFill>
              </a:rPr>
              <a:t>Git</a:t>
            </a:r>
            <a:r>
              <a:rPr lang="en-US" b="1" dirty="0">
                <a:solidFill>
                  <a:schemeClr val="accent1">
                    <a:lumMod val="75000"/>
                  </a:schemeClr>
                </a:solidFill>
              </a:rPr>
              <a:t>Lab runners</a:t>
            </a:r>
            <a:r>
              <a:rPr lang="en-US" b="1" dirty="0"/>
              <a:t> </a:t>
            </a:r>
          </a:p>
          <a:p>
            <a:r>
              <a:rPr lang="en-US" baseline="0" dirty="0"/>
              <a:t>3-hour runtime</a:t>
            </a:r>
          </a:p>
          <a:p>
            <a:r>
              <a:rPr lang="en-US" dirty="0"/>
              <a:t>Processes about </a:t>
            </a:r>
            <a:r>
              <a:rPr lang="en-US" b="1" dirty="0">
                <a:solidFill>
                  <a:schemeClr val="accent1">
                    <a:lumMod val="75000"/>
                  </a:schemeClr>
                </a:solidFill>
              </a:rPr>
              <a:t>10.000 projects</a:t>
            </a:r>
            <a:endParaRPr lang="en-US" b="1" baseline="0" dirty="0">
              <a:solidFill>
                <a:schemeClr val="accent1">
                  <a:lumMod val="75000"/>
                </a:schemeClr>
              </a:solidFill>
            </a:endParaRPr>
          </a:p>
          <a:p>
            <a:r>
              <a:rPr lang="en-US" baseline="0" dirty="0"/>
              <a:t>Split </a:t>
            </a:r>
            <a:r>
              <a:rPr lang="en-US" dirty="0"/>
              <a:t>to 50 separate jobs as parallel as possible</a:t>
            </a:r>
          </a:p>
          <a:p>
            <a:endParaRPr lang="en-US" dirty="0"/>
          </a:p>
          <a:p>
            <a:r>
              <a:rPr lang="en-US" dirty="0"/>
              <a:t>Broke </a:t>
            </a:r>
            <a:r>
              <a:rPr lang="en-US" b="1" i="1" dirty="0">
                <a:solidFill>
                  <a:srgbClr val="255879"/>
                </a:solidFill>
              </a:rPr>
              <a:t>git.drupal.org</a:t>
            </a:r>
            <a:r>
              <a:rPr lang="en-US" b="1" dirty="0"/>
              <a:t> </a:t>
            </a:r>
            <a:r>
              <a:rPr lang="en-US" dirty="0"/>
              <a:t>a few times. Sorry :x</a:t>
            </a:r>
          </a:p>
        </p:txBody>
      </p:sp>
      <p:pic>
        <p:nvPicPr>
          <p:cNvPr id="4" name="Graphic 3">
            <a:extLst>
              <a:ext uri="{FF2B5EF4-FFF2-40B4-BE49-F238E27FC236}">
                <a16:creationId xmlns:a16="http://schemas.microsoft.com/office/drawing/2014/main" id="{29C9024B-E3E3-705B-2767-C3F9DFFD17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5" name="TextBox 4">
            <a:extLst>
              <a:ext uri="{FF2B5EF4-FFF2-40B4-BE49-F238E27FC236}">
                <a16:creationId xmlns:a16="http://schemas.microsoft.com/office/drawing/2014/main" id="{7BF51D74-FE01-D977-09E3-6B822561BEEF}"/>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project_analysis</a:t>
            </a:r>
            <a:endParaRPr lang="en-GB" sz="1400" b="1" dirty="0"/>
          </a:p>
        </p:txBody>
      </p:sp>
      <p:pic>
        <p:nvPicPr>
          <p:cNvPr id="9" name="Picture 8">
            <a:extLst>
              <a:ext uri="{FF2B5EF4-FFF2-40B4-BE49-F238E27FC236}">
                <a16:creationId xmlns:a16="http://schemas.microsoft.com/office/drawing/2014/main" id="{EC57ABAF-2B2F-D8B3-7B0A-38770AC8C834}"/>
              </a:ext>
            </a:extLst>
          </p:cNvPr>
          <p:cNvPicPr>
            <a:picLocks noChangeAspect="1"/>
          </p:cNvPicPr>
          <p:nvPr/>
        </p:nvPicPr>
        <p:blipFill>
          <a:blip r:embed="rId4"/>
          <a:srcRect/>
          <a:stretch/>
        </p:blipFill>
        <p:spPr>
          <a:xfrm>
            <a:off x="4268555" y="2153914"/>
            <a:ext cx="7432122" cy="661053"/>
          </a:xfrm>
          <a:prstGeom prst="rect">
            <a:avLst/>
          </a:prstGeom>
        </p:spPr>
      </p:pic>
      <p:pic>
        <p:nvPicPr>
          <p:cNvPr id="10" name="Graphic 9">
            <a:extLst>
              <a:ext uri="{FF2B5EF4-FFF2-40B4-BE49-F238E27FC236}">
                <a16:creationId xmlns:a16="http://schemas.microsoft.com/office/drawing/2014/main" id="{C8B652D7-DD11-6DA9-7C71-1435D0C686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996885" y="5631910"/>
            <a:ext cx="950230" cy="950230"/>
          </a:xfrm>
          <a:prstGeom prst="rect">
            <a:avLst/>
          </a:prstGeom>
        </p:spPr>
      </p:pic>
    </p:spTree>
    <p:extLst>
      <p:ext uri="{BB962C8B-B14F-4D97-AF65-F5344CB8AC3E}">
        <p14:creationId xmlns:p14="http://schemas.microsoft.com/office/powerpoint/2010/main" val="4247824099"/>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B00BE-7241-278E-6F50-2E4D311E63D2}"/>
              </a:ext>
            </a:extLst>
          </p:cNvPr>
          <p:cNvSpPr>
            <a:spLocks noGrp="1"/>
          </p:cNvSpPr>
          <p:nvPr>
            <p:ph type="title"/>
          </p:nvPr>
        </p:nvSpPr>
        <p:spPr/>
        <p:txBody>
          <a:bodyPr/>
          <a:lstStyle/>
          <a:p>
            <a:r>
              <a:rPr lang="nl-NL" dirty="0" err="1"/>
              <a:t>Let’s</a:t>
            </a:r>
            <a:r>
              <a:rPr lang="nl-NL" dirty="0"/>
              <a:t> go </a:t>
            </a:r>
            <a:r>
              <a:rPr lang="nl-NL" dirty="0" err="1"/>
              <a:t>through</a:t>
            </a:r>
            <a:r>
              <a:rPr lang="nl-NL" dirty="0"/>
              <a:t> </a:t>
            </a:r>
            <a:r>
              <a:rPr lang="nl-NL" dirty="0" err="1"/>
              <a:t>the</a:t>
            </a:r>
            <a:r>
              <a:rPr lang="nl-NL" dirty="0"/>
              <a:t> </a:t>
            </a:r>
            <a:r>
              <a:rPr lang="nl-NL" dirty="0" err="1"/>
              <a:t>process</a:t>
            </a:r>
            <a:endParaRPr lang="en-NL" dirty="0"/>
          </a:p>
        </p:txBody>
      </p:sp>
      <p:sp>
        <p:nvSpPr>
          <p:cNvPr id="4" name="Subtitle 3">
            <a:extLst>
              <a:ext uri="{FF2B5EF4-FFF2-40B4-BE49-F238E27FC236}">
                <a16:creationId xmlns:a16="http://schemas.microsoft.com/office/drawing/2014/main" id="{167DD848-60C2-6F49-FCED-A0CDB65FBA5C}"/>
              </a:ext>
            </a:extLst>
          </p:cNvPr>
          <p:cNvSpPr>
            <a:spLocks noGrp="1"/>
          </p:cNvSpPr>
          <p:nvPr>
            <p:ph type="subTitle" idx="1"/>
          </p:nvPr>
        </p:nvSpPr>
        <p:spPr/>
        <p:txBody>
          <a:bodyPr/>
          <a:lstStyle/>
          <a:p>
            <a:r>
              <a:rPr lang="en-GB" dirty="0"/>
              <a:t>How does the analysis work?</a:t>
            </a:r>
          </a:p>
        </p:txBody>
      </p:sp>
      <p:pic>
        <p:nvPicPr>
          <p:cNvPr id="6" name="Graphic 5">
            <a:extLst>
              <a:ext uri="{FF2B5EF4-FFF2-40B4-BE49-F238E27FC236}">
                <a16:creationId xmlns:a16="http://schemas.microsoft.com/office/drawing/2014/main" id="{47F9D9DB-DCEA-9FFB-BE80-017E580279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996885" y="5631910"/>
            <a:ext cx="950230" cy="950230"/>
          </a:xfrm>
          <a:prstGeom prst="rect">
            <a:avLst/>
          </a:prstGeom>
        </p:spPr>
      </p:pic>
      <p:graphicFrame>
        <p:nvGraphicFramePr>
          <p:cNvPr id="7" name="Diagram 6">
            <a:extLst>
              <a:ext uri="{FF2B5EF4-FFF2-40B4-BE49-F238E27FC236}">
                <a16:creationId xmlns:a16="http://schemas.microsoft.com/office/drawing/2014/main" id="{2EE32332-8103-469B-3DCD-FAA15A696ABA}"/>
              </a:ext>
            </a:extLst>
          </p:cNvPr>
          <p:cNvGraphicFramePr/>
          <p:nvPr>
            <p:extLst>
              <p:ext uri="{D42A27DB-BD31-4B8C-83A1-F6EECF244321}">
                <p14:modId xmlns:p14="http://schemas.microsoft.com/office/powerpoint/2010/main" val="1112866816"/>
              </p:ext>
            </p:extLst>
          </p:nvPr>
        </p:nvGraphicFramePr>
        <p:xfrm>
          <a:off x="720001" y="2381557"/>
          <a:ext cx="6555740" cy="33570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062680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dgm id="{0F29781D-3798-4621-A800-3EB7B321C2AC}"/>
                                            </p:graphicEl>
                                          </p:spTgt>
                                        </p:tgtEl>
                                        <p:attrNameLst>
                                          <p:attrName>style.visibility</p:attrName>
                                        </p:attrNameLst>
                                      </p:cBhvr>
                                      <p:to>
                                        <p:strVal val="visible"/>
                                      </p:to>
                                    </p:set>
                                    <p:animEffect transition="in" filter="fade">
                                      <p:cBhvr>
                                        <p:cTn id="7" dur="500"/>
                                        <p:tgtEl>
                                          <p:spTgt spid="7">
                                            <p:graphicEl>
                                              <a:dgm id="{0F29781D-3798-4621-A800-3EB7B321C2AC}"/>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graphicEl>
                                              <a:dgm id="{BEA7CC61-7506-40F1-88FC-858086E92D92}"/>
                                            </p:graphicEl>
                                          </p:spTgt>
                                        </p:tgtEl>
                                        <p:attrNameLst>
                                          <p:attrName>style.visibility</p:attrName>
                                        </p:attrNameLst>
                                      </p:cBhvr>
                                      <p:to>
                                        <p:strVal val="visible"/>
                                      </p:to>
                                    </p:set>
                                    <p:animEffect transition="in" filter="fade">
                                      <p:cBhvr>
                                        <p:cTn id="11" dur="500"/>
                                        <p:tgtEl>
                                          <p:spTgt spid="7">
                                            <p:graphicEl>
                                              <a:dgm id="{BEA7CC61-7506-40F1-88FC-858086E92D92}"/>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graphicEl>
                                              <a:dgm id="{CDE3AA68-1364-4F21-997B-28FC0A917AAB}"/>
                                            </p:graphicEl>
                                          </p:spTgt>
                                        </p:tgtEl>
                                        <p:attrNameLst>
                                          <p:attrName>style.visibility</p:attrName>
                                        </p:attrNameLst>
                                      </p:cBhvr>
                                      <p:to>
                                        <p:strVal val="visible"/>
                                      </p:to>
                                    </p:set>
                                    <p:animEffect transition="in" filter="fade">
                                      <p:cBhvr>
                                        <p:cTn id="15" dur="500"/>
                                        <p:tgtEl>
                                          <p:spTgt spid="7">
                                            <p:graphicEl>
                                              <a:dgm id="{CDE3AA68-1364-4F21-997B-28FC0A917AAB}"/>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graphicEl>
                                              <a:dgm id="{B6902241-DD85-4C71-A88A-EE42C8F40088}"/>
                                            </p:graphicEl>
                                          </p:spTgt>
                                        </p:tgtEl>
                                        <p:attrNameLst>
                                          <p:attrName>style.visibility</p:attrName>
                                        </p:attrNameLst>
                                      </p:cBhvr>
                                      <p:to>
                                        <p:strVal val="visible"/>
                                      </p:to>
                                    </p:set>
                                    <p:animEffect transition="in" filter="fade">
                                      <p:cBhvr>
                                        <p:cTn id="19" dur="500"/>
                                        <p:tgtEl>
                                          <p:spTgt spid="7">
                                            <p:graphicEl>
                                              <a:dgm id="{B6902241-DD85-4C71-A88A-EE42C8F400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B00BE-7241-278E-6F50-2E4D311E63D2}"/>
              </a:ext>
            </a:extLst>
          </p:cNvPr>
          <p:cNvSpPr>
            <a:spLocks noGrp="1"/>
          </p:cNvSpPr>
          <p:nvPr>
            <p:ph type="title"/>
          </p:nvPr>
        </p:nvSpPr>
        <p:spPr/>
        <p:txBody>
          <a:bodyPr/>
          <a:lstStyle/>
          <a:p>
            <a:r>
              <a:rPr lang="nl-NL" dirty="0" err="1"/>
              <a:t>Let’s</a:t>
            </a:r>
            <a:r>
              <a:rPr lang="nl-NL" dirty="0"/>
              <a:t> go </a:t>
            </a:r>
            <a:r>
              <a:rPr lang="nl-NL" dirty="0" err="1"/>
              <a:t>through</a:t>
            </a:r>
            <a:r>
              <a:rPr lang="nl-NL" dirty="0"/>
              <a:t> </a:t>
            </a:r>
            <a:r>
              <a:rPr lang="nl-NL" dirty="0" err="1"/>
              <a:t>the</a:t>
            </a:r>
            <a:r>
              <a:rPr lang="nl-NL" dirty="0"/>
              <a:t> </a:t>
            </a:r>
            <a:r>
              <a:rPr lang="nl-NL" dirty="0" err="1"/>
              <a:t>process</a:t>
            </a:r>
            <a:endParaRPr lang="en-NL" dirty="0"/>
          </a:p>
        </p:txBody>
      </p:sp>
      <p:sp>
        <p:nvSpPr>
          <p:cNvPr id="4" name="Subtitle 3">
            <a:extLst>
              <a:ext uri="{FF2B5EF4-FFF2-40B4-BE49-F238E27FC236}">
                <a16:creationId xmlns:a16="http://schemas.microsoft.com/office/drawing/2014/main" id="{167DD848-60C2-6F49-FCED-A0CDB65FBA5C}"/>
              </a:ext>
            </a:extLst>
          </p:cNvPr>
          <p:cNvSpPr>
            <a:spLocks noGrp="1"/>
          </p:cNvSpPr>
          <p:nvPr>
            <p:ph type="subTitle" idx="1"/>
          </p:nvPr>
        </p:nvSpPr>
        <p:spPr/>
        <p:txBody>
          <a:bodyPr/>
          <a:lstStyle/>
          <a:p>
            <a:r>
              <a:rPr lang="en-GB" dirty="0"/>
              <a:t>Analysing a single project</a:t>
            </a:r>
          </a:p>
        </p:txBody>
      </p:sp>
      <p:sp>
        <p:nvSpPr>
          <p:cNvPr id="3" name="Tijdelijke aanduiding voor inhoud 2">
            <a:extLst>
              <a:ext uri="{FF2B5EF4-FFF2-40B4-BE49-F238E27FC236}">
                <a16:creationId xmlns:a16="http://schemas.microsoft.com/office/drawing/2014/main" id="{202E90CD-37ED-68BF-E527-F8E89590EA75}"/>
              </a:ext>
            </a:extLst>
          </p:cNvPr>
          <p:cNvSpPr>
            <a:spLocks noGrp="1"/>
          </p:cNvSpPr>
          <p:nvPr>
            <p:ph idx="13"/>
          </p:nvPr>
        </p:nvSpPr>
        <p:spPr/>
        <p:txBody>
          <a:bodyPr/>
          <a:lstStyle/>
          <a:p>
            <a:pPr marL="457200" indent="-457200">
              <a:buFont typeface="+mj-lt"/>
              <a:buAutoNum type="arabicPeriod"/>
            </a:pPr>
            <a:r>
              <a:rPr lang="en-US" dirty="0"/>
              <a:t>Install and enable the project</a:t>
            </a:r>
          </a:p>
          <a:p>
            <a:pPr marL="457200" indent="-457200">
              <a:buFont typeface="+mj-lt"/>
              <a:buAutoNum type="arabicPeriod"/>
            </a:pPr>
            <a:r>
              <a:rPr lang="en-US" dirty="0"/>
              <a:t>Run </a:t>
            </a:r>
            <a:r>
              <a:rPr lang="en-US" b="1" dirty="0" err="1">
                <a:solidFill>
                  <a:schemeClr val="accent1">
                    <a:lumMod val="75000"/>
                  </a:schemeClr>
                </a:solidFill>
                <a:latin typeface="Consolas" panose="020B0609020204030204" pitchFamily="49" charset="0"/>
              </a:rPr>
              <a:t>drush</a:t>
            </a:r>
            <a:r>
              <a:rPr lang="en-US" b="1" dirty="0">
                <a:solidFill>
                  <a:schemeClr val="accent1">
                    <a:lumMod val="75000"/>
                  </a:schemeClr>
                </a:solidFill>
                <a:latin typeface="Consolas" panose="020B0609020204030204" pitchFamily="49" charset="0"/>
              </a:rPr>
              <a:t> </a:t>
            </a:r>
            <a:r>
              <a:rPr lang="en-US" b="1" dirty="0" err="1">
                <a:solidFill>
                  <a:schemeClr val="accent1">
                    <a:lumMod val="75000"/>
                  </a:schemeClr>
                </a:solidFill>
                <a:latin typeface="Consolas" panose="020B0609020204030204" pitchFamily="49" charset="0"/>
              </a:rPr>
              <a:t>upgrade_status:checkstyle</a:t>
            </a:r>
            <a:r>
              <a:rPr lang="en-US" b="1" dirty="0">
                <a:solidFill>
                  <a:schemeClr val="accent1">
                    <a:lumMod val="75000"/>
                  </a:schemeClr>
                </a:solidFill>
                <a:latin typeface="Consolas" panose="020B0609020204030204" pitchFamily="49" charset="0"/>
              </a:rPr>
              <a:t> [module]</a:t>
            </a:r>
            <a:r>
              <a:rPr lang="en-US" dirty="0"/>
              <a:t> and store XML output</a:t>
            </a:r>
          </a:p>
          <a:p>
            <a:pPr marL="457200" indent="-457200">
              <a:buFont typeface="+mj-lt"/>
              <a:buAutoNum type="arabicPeriod"/>
            </a:pPr>
            <a:r>
              <a:rPr lang="en-US" dirty="0"/>
              <a:t>Should we </a:t>
            </a:r>
            <a:r>
              <a:rPr lang="en-US" b="1" dirty="0">
                <a:solidFill>
                  <a:schemeClr val="accent1">
                    <a:lumMod val="75000"/>
                  </a:schemeClr>
                </a:solidFill>
              </a:rPr>
              <a:t>run rector </a:t>
            </a:r>
            <a:r>
              <a:rPr lang="en-US" dirty="0"/>
              <a:t>to fix the module?</a:t>
            </a:r>
          </a:p>
          <a:p>
            <a:pPr marL="0" indent="0">
              <a:buNone/>
            </a:pPr>
            <a:endParaRPr lang="en-US" dirty="0"/>
          </a:p>
          <a:p>
            <a:pPr marL="457200" indent="-457200">
              <a:buFont typeface="+mj-lt"/>
              <a:buAutoNum type="arabicPeriod"/>
            </a:pPr>
            <a:endParaRPr lang="en-US" dirty="0"/>
          </a:p>
        </p:txBody>
      </p:sp>
      <p:pic>
        <p:nvPicPr>
          <p:cNvPr id="5" name="Afbeelding 4">
            <a:extLst>
              <a:ext uri="{FF2B5EF4-FFF2-40B4-BE49-F238E27FC236}">
                <a16:creationId xmlns:a16="http://schemas.microsoft.com/office/drawing/2014/main" id="{4BEF7CFA-7B8B-D0BF-A6E7-683BEEB75335}"/>
              </a:ext>
            </a:extLst>
          </p:cNvPr>
          <p:cNvPicPr>
            <a:picLocks noChangeAspect="1"/>
          </p:cNvPicPr>
          <p:nvPr/>
        </p:nvPicPr>
        <p:blipFill>
          <a:blip r:embed="rId2"/>
          <a:srcRect/>
          <a:stretch/>
        </p:blipFill>
        <p:spPr>
          <a:xfrm>
            <a:off x="720000" y="3924841"/>
            <a:ext cx="10577026" cy="2028471"/>
          </a:xfrm>
          <a:prstGeom prst="rect">
            <a:avLst/>
          </a:prstGeom>
        </p:spPr>
      </p:pic>
      <p:pic>
        <p:nvPicPr>
          <p:cNvPr id="6" name="Graphic 5">
            <a:extLst>
              <a:ext uri="{FF2B5EF4-FFF2-40B4-BE49-F238E27FC236}">
                <a16:creationId xmlns:a16="http://schemas.microsoft.com/office/drawing/2014/main" id="{B6167627-B564-49B1-C6E3-89A23738DA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996885" y="5631910"/>
            <a:ext cx="950230" cy="950230"/>
          </a:xfrm>
          <a:prstGeom prst="rect">
            <a:avLst/>
          </a:prstGeom>
        </p:spPr>
      </p:pic>
    </p:spTree>
    <p:extLst>
      <p:ext uri="{BB962C8B-B14F-4D97-AF65-F5344CB8AC3E}">
        <p14:creationId xmlns:p14="http://schemas.microsoft.com/office/powerpoint/2010/main" val="17922190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B00BE-7241-278E-6F50-2E4D311E63D2}"/>
              </a:ext>
            </a:extLst>
          </p:cNvPr>
          <p:cNvSpPr>
            <a:spLocks noGrp="1"/>
          </p:cNvSpPr>
          <p:nvPr>
            <p:ph type="title"/>
          </p:nvPr>
        </p:nvSpPr>
        <p:spPr/>
        <p:txBody>
          <a:bodyPr/>
          <a:lstStyle/>
          <a:p>
            <a:r>
              <a:rPr lang="nl-NL" dirty="0" err="1"/>
              <a:t>Let’s</a:t>
            </a:r>
            <a:r>
              <a:rPr lang="nl-NL" dirty="0"/>
              <a:t> go </a:t>
            </a:r>
            <a:r>
              <a:rPr lang="nl-NL" dirty="0" err="1"/>
              <a:t>through</a:t>
            </a:r>
            <a:r>
              <a:rPr lang="nl-NL" dirty="0"/>
              <a:t> </a:t>
            </a:r>
            <a:r>
              <a:rPr lang="nl-NL" dirty="0" err="1"/>
              <a:t>the</a:t>
            </a:r>
            <a:r>
              <a:rPr lang="nl-NL" dirty="0"/>
              <a:t> </a:t>
            </a:r>
            <a:r>
              <a:rPr lang="nl-NL" dirty="0" err="1"/>
              <a:t>process</a:t>
            </a:r>
            <a:endParaRPr lang="en-NL" dirty="0"/>
          </a:p>
        </p:txBody>
      </p:sp>
      <p:sp>
        <p:nvSpPr>
          <p:cNvPr id="4" name="Subtitle 3">
            <a:extLst>
              <a:ext uri="{FF2B5EF4-FFF2-40B4-BE49-F238E27FC236}">
                <a16:creationId xmlns:a16="http://schemas.microsoft.com/office/drawing/2014/main" id="{167DD848-60C2-6F49-FCED-A0CDB65FBA5C}"/>
              </a:ext>
            </a:extLst>
          </p:cNvPr>
          <p:cNvSpPr>
            <a:spLocks noGrp="1"/>
          </p:cNvSpPr>
          <p:nvPr>
            <p:ph type="subTitle" idx="1"/>
          </p:nvPr>
        </p:nvSpPr>
        <p:spPr/>
        <p:txBody>
          <a:bodyPr/>
          <a:lstStyle/>
          <a:p>
            <a:r>
              <a:rPr lang="en-GB" dirty="0"/>
              <a:t>Analysing a single project</a:t>
            </a:r>
          </a:p>
        </p:txBody>
      </p:sp>
      <p:sp>
        <p:nvSpPr>
          <p:cNvPr id="3" name="Tijdelijke aanduiding voor inhoud 2">
            <a:extLst>
              <a:ext uri="{FF2B5EF4-FFF2-40B4-BE49-F238E27FC236}">
                <a16:creationId xmlns:a16="http://schemas.microsoft.com/office/drawing/2014/main" id="{202E90CD-37ED-68BF-E527-F8E89590EA75}"/>
              </a:ext>
            </a:extLst>
          </p:cNvPr>
          <p:cNvSpPr>
            <a:spLocks noGrp="1"/>
          </p:cNvSpPr>
          <p:nvPr>
            <p:ph idx="13"/>
          </p:nvPr>
        </p:nvSpPr>
        <p:spPr/>
        <p:txBody>
          <a:bodyPr/>
          <a:lstStyle/>
          <a:p>
            <a:pPr marL="457200" indent="-457200">
              <a:buFont typeface="+mj-lt"/>
              <a:buAutoNum type="arabicPeriod"/>
            </a:pPr>
            <a:r>
              <a:rPr lang="en-US" dirty="0"/>
              <a:t>Install and enable the project</a:t>
            </a:r>
          </a:p>
          <a:p>
            <a:pPr marL="457200" indent="-457200">
              <a:buFont typeface="+mj-lt"/>
              <a:buAutoNum type="arabicPeriod"/>
            </a:pPr>
            <a:r>
              <a:rPr lang="en-US" dirty="0"/>
              <a:t>Run </a:t>
            </a:r>
            <a:r>
              <a:rPr lang="en-US" b="1" dirty="0" err="1">
                <a:solidFill>
                  <a:schemeClr val="accent1">
                    <a:lumMod val="75000"/>
                  </a:schemeClr>
                </a:solidFill>
                <a:latin typeface="Consolas" panose="020B0609020204030204" pitchFamily="49" charset="0"/>
              </a:rPr>
              <a:t>drush</a:t>
            </a:r>
            <a:r>
              <a:rPr lang="en-US" b="1" dirty="0">
                <a:solidFill>
                  <a:schemeClr val="accent1">
                    <a:lumMod val="75000"/>
                  </a:schemeClr>
                </a:solidFill>
                <a:latin typeface="Consolas" panose="020B0609020204030204" pitchFamily="49" charset="0"/>
              </a:rPr>
              <a:t> </a:t>
            </a:r>
            <a:r>
              <a:rPr lang="en-US" b="1" dirty="0" err="1">
                <a:solidFill>
                  <a:schemeClr val="accent1">
                    <a:lumMod val="75000"/>
                  </a:schemeClr>
                </a:solidFill>
                <a:latin typeface="Consolas" panose="020B0609020204030204" pitchFamily="49" charset="0"/>
              </a:rPr>
              <a:t>upgrade_status:checkstyle</a:t>
            </a:r>
            <a:r>
              <a:rPr lang="en-US" b="1" dirty="0">
                <a:solidFill>
                  <a:schemeClr val="accent1">
                    <a:lumMod val="75000"/>
                  </a:schemeClr>
                </a:solidFill>
                <a:latin typeface="Consolas" panose="020B0609020204030204" pitchFamily="49" charset="0"/>
              </a:rPr>
              <a:t> [module]</a:t>
            </a:r>
            <a:r>
              <a:rPr lang="en-US" dirty="0"/>
              <a:t> and store XML output</a:t>
            </a:r>
          </a:p>
          <a:p>
            <a:pPr marL="457200" indent="-457200">
              <a:buFont typeface="+mj-lt"/>
              <a:buAutoNum type="arabicPeriod"/>
            </a:pPr>
            <a:r>
              <a:rPr lang="en-US" dirty="0"/>
              <a:t>Should we </a:t>
            </a:r>
            <a:r>
              <a:rPr lang="en-US" b="1" dirty="0">
                <a:solidFill>
                  <a:schemeClr val="accent1">
                    <a:lumMod val="75000"/>
                  </a:schemeClr>
                </a:solidFill>
              </a:rPr>
              <a:t>run rector </a:t>
            </a:r>
            <a:r>
              <a:rPr lang="en-US" dirty="0"/>
              <a:t>to fix the module?</a:t>
            </a:r>
          </a:p>
          <a:p>
            <a:pPr marL="457200" indent="-457200">
              <a:buFont typeface="+mj-lt"/>
              <a:buAutoNum type="arabicPeriod"/>
            </a:pPr>
            <a:r>
              <a:rPr lang="en-US" dirty="0"/>
              <a:t>If so; </a:t>
            </a:r>
            <a:r>
              <a:rPr lang="en-US" b="1" dirty="0">
                <a:solidFill>
                  <a:schemeClr val="accent1">
                    <a:lumMod val="75000"/>
                  </a:schemeClr>
                </a:solidFill>
              </a:rPr>
              <a:t>commit</a:t>
            </a:r>
            <a:r>
              <a:rPr lang="en-US" dirty="0"/>
              <a:t> the project</a:t>
            </a:r>
          </a:p>
          <a:p>
            <a:pPr marL="457200" indent="-457200">
              <a:buFont typeface="+mj-lt"/>
              <a:buAutoNum type="arabicPeriod"/>
            </a:pPr>
            <a:r>
              <a:rPr lang="en-US" dirty="0">
                <a:solidFill>
                  <a:schemeClr val="tx1">
                    <a:lumMod val="95000"/>
                    <a:lumOff val="5000"/>
                  </a:schemeClr>
                </a:solidFill>
              </a:rPr>
              <a:t>Run</a:t>
            </a:r>
            <a:r>
              <a:rPr lang="en-US" dirty="0">
                <a:solidFill>
                  <a:schemeClr val="accent1">
                    <a:lumMod val="75000"/>
                  </a:schemeClr>
                </a:solidFill>
              </a:rPr>
              <a:t> </a:t>
            </a:r>
            <a:r>
              <a:rPr lang="en-US" b="1" dirty="0">
                <a:solidFill>
                  <a:schemeClr val="accent1">
                    <a:lumMod val="75000"/>
                  </a:schemeClr>
                </a:solidFill>
              </a:rPr>
              <a:t>rector</a:t>
            </a:r>
            <a:r>
              <a:rPr lang="en-US" dirty="0">
                <a:solidFill>
                  <a:schemeClr val="accent1">
                    <a:lumMod val="75000"/>
                  </a:schemeClr>
                </a:solidFill>
              </a:rPr>
              <a:t> </a:t>
            </a:r>
            <a:r>
              <a:rPr lang="en-US" dirty="0"/>
              <a:t>to fix deprecations and store the output</a:t>
            </a:r>
          </a:p>
          <a:p>
            <a:pPr marL="457200" indent="-457200">
              <a:buFont typeface="+mj-lt"/>
              <a:buAutoNum type="arabicPeriod"/>
            </a:pPr>
            <a:endParaRPr lang="en-US" dirty="0"/>
          </a:p>
          <a:p>
            <a:pPr marL="457200" indent="-457200">
              <a:buFont typeface="+mj-lt"/>
              <a:buAutoNum type="arabicPeriod"/>
            </a:pPr>
            <a:endParaRPr lang="en-US" dirty="0"/>
          </a:p>
        </p:txBody>
      </p:sp>
      <p:pic>
        <p:nvPicPr>
          <p:cNvPr id="6" name="Graphic 5">
            <a:extLst>
              <a:ext uri="{FF2B5EF4-FFF2-40B4-BE49-F238E27FC236}">
                <a16:creationId xmlns:a16="http://schemas.microsoft.com/office/drawing/2014/main" id="{B6167627-B564-49B1-C6E3-89A23738DA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996885" y="5631910"/>
            <a:ext cx="950230" cy="950230"/>
          </a:xfrm>
          <a:prstGeom prst="rect">
            <a:avLst/>
          </a:prstGeom>
        </p:spPr>
      </p:pic>
    </p:spTree>
    <p:extLst>
      <p:ext uri="{BB962C8B-B14F-4D97-AF65-F5344CB8AC3E}">
        <p14:creationId xmlns:p14="http://schemas.microsoft.com/office/powerpoint/2010/main" val="236239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B00BE-7241-278E-6F50-2E4D311E63D2}"/>
              </a:ext>
            </a:extLst>
          </p:cNvPr>
          <p:cNvSpPr>
            <a:spLocks noGrp="1"/>
          </p:cNvSpPr>
          <p:nvPr>
            <p:ph type="title"/>
          </p:nvPr>
        </p:nvSpPr>
        <p:spPr/>
        <p:txBody>
          <a:bodyPr/>
          <a:lstStyle/>
          <a:p>
            <a:r>
              <a:rPr lang="nl-NL" dirty="0" err="1"/>
              <a:t>Let’s</a:t>
            </a:r>
            <a:r>
              <a:rPr lang="nl-NL" dirty="0"/>
              <a:t> go </a:t>
            </a:r>
            <a:r>
              <a:rPr lang="nl-NL" dirty="0" err="1"/>
              <a:t>through</a:t>
            </a:r>
            <a:r>
              <a:rPr lang="nl-NL" dirty="0"/>
              <a:t> </a:t>
            </a:r>
            <a:r>
              <a:rPr lang="nl-NL" dirty="0" err="1"/>
              <a:t>the</a:t>
            </a:r>
            <a:r>
              <a:rPr lang="nl-NL" dirty="0"/>
              <a:t> </a:t>
            </a:r>
            <a:r>
              <a:rPr lang="nl-NL" dirty="0" err="1"/>
              <a:t>process</a:t>
            </a:r>
            <a:endParaRPr lang="en-NL" dirty="0"/>
          </a:p>
        </p:txBody>
      </p:sp>
      <p:sp>
        <p:nvSpPr>
          <p:cNvPr id="4" name="Subtitle 3">
            <a:extLst>
              <a:ext uri="{FF2B5EF4-FFF2-40B4-BE49-F238E27FC236}">
                <a16:creationId xmlns:a16="http://schemas.microsoft.com/office/drawing/2014/main" id="{167DD848-60C2-6F49-FCED-A0CDB65FBA5C}"/>
              </a:ext>
            </a:extLst>
          </p:cNvPr>
          <p:cNvSpPr>
            <a:spLocks noGrp="1"/>
          </p:cNvSpPr>
          <p:nvPr>
            <p:ph type="subTitle" idx="1"/>
          </p:nvPr>
        </p:nvSpPr>
        <p:spPr/>
        <p:txBody>
          <a:bodyPr/>
          <a:lstStyle/>
          <a:p>
            <a:r>
              <a:rPr lang="en-GB" dirty="0"/>
              <a:t>Analysing a single project</a:t>
            </a:r>
          </a:p>
        </p:txBody>
      </p:sp>
      <p:sp>
        <p:nvSpPr>
          <p:cNvPr id="3" name="Tijdelijke aanduiding voor inhoud 2">
            <a:extLst>
              <a:ext uri="{FF2B5EF4-FFF2-40B4-BE49-F238E27FC236}">
                <a16:creationId xmlns:a16="http://schemas.microsoft.com/office/drawing/2014/main" id="{202E90CD-37ED-68BF-E527-F8E89590EA75}"/>
              </a:ext>
            </a:extLst>
          </p:cNvPr>
          <p:cNvSpPr>
            <a:spLocks noGrp="1"/>
          </p:cNvSpPr>
          <p:nvPr>
            <p:ph idx="13"/>
          </p:nvPr>
        </p:nvSpPr>
        <p:spPr/>
        <p:txBody>
          <a:bodyPr/>
          <a:lstStyle/>
          <a:p>
            <a:pPr marL="457200" indent="-457200">
              <a:buFont typeface="+mj-lt"/>
              <a:buAutoNum type="arabicPeriod"/>
            </a:pPr>
            <a:r>
              <a:rPr lang="en-US" dirty="0"/>
              <a:t>Install and enable the project</a:t>
            </a:r>
          </a:p>
          <a:p>
            <a:pPr marL="457200" indent="-457200">
              <a:buFont typeface="+mj-lt"/>
              <a:buAutoNum type="arabicPeriod"/>
            </a:pPr>
            <a:r>
              <a:rPr lang="en-US" dirty="0"/>
              <a:t>Run </a:t>
            </a:r>
            <a:r>
              <a:rPr lang="en-US" b="1" dirty="0" err="1">
                <a:solidFill>
                  <a:schemeClr val="accent1">
                    <a:lumMod val="75000"/>
                  </a:schemeClr>
                </a:solidFill>
                <a:latin typeface="Consolas" panose="020B0609020204030204" pitchFamily="49" charset="0"/>
              </a:rPr>
              <a:t>drush</a:t>
            </a:r>
            <a:r>
              <a:rPr lang="en-US" b="1" dirty="0">
                <a:solidFill>
                  <a:schemeClr val="accent1">
                    <a:lumMod val="75000"/>
                  </a:schemeClr>
                </a:solidFill>
                <a:latin typeface="Consolas" panose="020B0609020204030204" pitchFamily="49" charset="0"/>
              </a:rPr>
              <a:t> </a:t>
            </a:r>
            <a:r>
              <a:rPr lang="en-US" b="1" dirty="0" err="1">
                <a:solidFill>
                  <a:schemeClr val="accent1">
                    <a:lumMod val="75000"/>
                  </a:schemeClr>
                </a:solidFill>
                <a:latin typeface="Consolas" panose="020B0609020204030204" pitchFamily="49" charset="0"/>
              </a:rPr>
              <a:t>upgrade_status:checkstyle</a:t>
            </a:r>
            <a:r>
              <a:rPr lang="en-US" b="1" dirty="0">
                <a:solidFill>
                  <a:schemeClr val="accent1">
                    <a:lumMod val="75000"/>
                  </a:schemeClr>
                </a:solidFill>
                <a:latin typeface="Consolas" panose="020B0609020204030204" pitchFamily="49" charset="0"/>
              </a:rPr>
              <a:t> [module]</a:t>
            </a:r>
            <a:r>
              <a:rPr lang="en-US" dirty="0"/>
              <a:t> and store XML output</a:t>
            </a:r>
          </a:p>
          <a:p>
            <a:pPr marL="457200" indent="-457200">
              <a:buFont typeface="+mj-lt"/>
              <a:buAutoNum type="arabicPeriod"/>
            </a:pPr>
            <a:r>
              <a:rPr lang="en-US" dirty="0"/>
              <a:t>Should we </a:t>
            </a:r>
            <a:r>
              <a:rPr lang="en-US" b="1" dirty="0">
                <a:solidFill>
                  <a:schemeClr val="accent1">
                    <a:lumMod val="75000"/>
                  </a:schemeClr>
                </a:solidFill>
              </a:rPr>
              <a:t>run rector </a:t>
            </a:r>
            <a:r>
              <a:rPr lang="en-US" dirty="0"/>
              <a:t>to fix the module?</a:t>
            </a:r>
          </a:p>
          <a:p>
            <a:pPr marL="457200" indent="-457200">
              <a:buFont typeface="+mj-lt"/>
              <a:buAutoNum type="arabicPeriod"/>
            </a:pPr>
            <a:r>
              <a:rPr lang="en-US" dirty="0"/>
              <a:t>If so; </a:t>
            </a:r>
            <a:r>
              <a:rPr lang="en-US" b="1" dirty="0">
                <a:solidFill>
                  <a:schemeClr val="accent1">
                    <a:lumMod val="75000"/>
                  </a:schemeClr>
                </a:solidFill>
              </a:rPr>
              <a:t>commit</a:t>
            </a:r>
            <a:r>
              <a:rPr lang="en-US" dirty="0"/>
              <a:t> the project</a:t>
            </a:r>
          </a:p>
          <a:p>
            <a:pPr marL="457200" indent="-457200">
              <a:buFont typeface="+mj-lt"/>
              <a:buAutoNum type="arabicPeriod"/>
            </a:pPr>
            <a:r>
              <a:rPr lang="en-US" dirty="0">
                <a:solidFill>
                  <a:schemeClr val="accent1">
                    <a:lumMod val="75000"/>
                  </a:schemeClr>
                </a:solidFill>
              </a:rPr>
              <a:t>Run</a:t>
            </a:r>
            <a:r>
              <a:rPr lang="en-US" b="1" dirty="0">
                <a:solidFill>
                  <a:schemeClr val="accent1">
                    <a:lumMod val="75000"/>
                  </a:schemeClr>
                </a:solidFill>
              </a:rPr>
              <a:t> rector </a:t>
            </a:r>
            <a:r>
              <a:rPr lang="en-US" dirty="0"/>
              <a:t>to fix deprecations and store the output</a:t>
            </a:r>
          </a:p>
          <a:p>
            <a:pPr marL="457200" indent="-457200">
              <a:buFont typeface="+mj-lt"/>
              <a:buAutoNum type="arabicPeriod"/>
            </a:pPr>
            <a:r>
              <a:rPr lang="en-US" dirty="0"/>
              <a:t>If </a:t>
            </a:r>
            <a:r>
              <a:rPr lang="en-US" b="1" dirty="0">
                <a:solidFill>
                  <a:schemeClr val="accent1">
                    <a:lumMod val="75000"/>
                  </a:schemeClr>
                </a:solidFill>
                <a:latin typeface="Consolas" panose="020B0609020204030204" pitchFamily="49" charset="0"/>
              </a:rPr>
              <a:t>git status</a:t>
            </a:r>
            <a:r>
              <a:rPr lang="en-US" dirty="0"/>
              <a:t> shows changes </a:t>
            </a:r>
            <a:r>
              <a:rPr lang="en-US" b="1" dirty="0">
                <a:solidFill>
                  <a:schemeClr val="accent1">
                    <a:lumMod val="75000"/>
                  </a:schemeClr>
                </a:solidFill>
              </a:rPr>
              <a:t>run upgrade status </a:t>
            </a:r>
            <a:r>
              <a:rPr lang="en-US" dirty="0"/>
              <a:t>again and store output</a:t>
            </a:r>
          </a:p>
          <a:p>
            <a:pPr marL="457200" indent="-457200">
              <a:buFont typeface="+mj-lt"/>
              <a:buAutoNum type="arabicPeriod"/>
            </a:pPr>
            <a:r>
              <a:rPr lang="en-US" dirty="0"/>
              <a:t>Check if the </a:t>
            </a:r>
            <a:r>
              <a:rPr lang="en-US" b="1" dirty="0">
                <a:solidFill>
                  <a:schemeClr val="accent1">
                    <a:lumMod val="75000"/>
                  </a:schemeClr>
                </a:solidFill>
              </a:rPr>
              <a:t>output is</a:t>
            </a:r>
            <a:r>
              <a:rPr lang="en-US" dirty="0"/>
              <a:t> now </a:t>
            </a:r>
            <a:r>
              <a:rPr lang="en-US" b="1" dirty="0">
                <a:solidFill>
                  <a:schemeClr val="accent1">
                    <a:lumMod val="75000"/>
                  </a:schemeClr>
                </a:solidFill>
              </a:rPr>
              <a:t>clean</a:t>
            </a:r>
          </a:p>
          <a:p>
            <a:pPr marL="457200" indent="-457200">
              <a:buFont typeface="+mj-lt"/>
              <a:buAutoNum type="arabicPeriod"/>
            </a:pPr>
            <a:r>
              <a:rPr lang="en-US" dirty="0"/>
              <a:t>If so; create the </a:t>
            </a:r>
            <a:r>
              <a:rPr lang="en-US" b="1" dirty="0">
                <a:solidFill>
                  <a:srgbClr val="255879"/>
                </a:solidFill>
              </a:rPr>
              <a:t>patch</a:t>
            </a:r>
            <a:r>
              <a:rPr lang="en-US" dirty="0"/>
              <a:t>! </a:t>
            </a:r>
          </a:p>
          <a:p>
            <a:pPr marL="457200" indent="-457200">
              <a:buFont typeface="+mj-lt"/>
              <a:buAutoNum type="arabicPeriod"/>
            </a:pPr>
            <a:endParaRPr lang="en-US" dirty="0"/>
          </a:p>
        </p:txBody>
      </p:sp>
      <p:pic>
        <p:nvPicPr>
          <p:cNvPr id="6" name="Graphic 5">
            <a:extLst>
              <a:ext uri="{FF2B5EF4-FFF2-40B4-BE49-F238E27FC236}">
                <a16:creationId xmlns:a16="http://schemas.microsoft.com/office/drawing/2014/main" id="{B6167627-B564-49B1-C6E3-89A23738DA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996885" y="5631910"/>
            <a:ext cx="950230" cy="950230"/>
          </a:xfrm>
          <a:prstGeom prst="rect">
            <a:avLst/>
          </a:prstGeom>
        </p:spPr>
      </p:pic>
      <p:pic>
        <p:nvPicPr>
          <p:cNvPr id="17" name="Picture 16">
            <a:extLst>
              <a:ext uri="{FF2B5EF4-FFF2-40B4-BE49-F238E27FC236}">
                <a16:creationId xmlns:a16="http://schemas.microsoft.com/office/drawing/2014/main" id="{27F04612-F3E6-DB6E-6118-7A57F5FED470}"/>
              </a:ext>
            </a:extLst>
          </p:cNvPr>
          <p:cNvPicPr>
            <a:picLocks noChangeAspect="1"/>
          </p:cNvPicPr>
          <p:nvPr/>
        </p:nvPicPr>
        <p:blipFill>
          <a:blip r:embed="rId4"/>
          <a:stretch>
            <a:fillRect/>
          </a:stretch>
        </p:blipFill>
        <p:spPr>
          <a:xfrm>
            <a:off x="720001" y="2216699"/>
            <a:ext cx="11169870" cy="31016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29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B00BE-7241-278E-6F50-2E4D311E63D2}"/>
              </a:ext>
            </a:extLst>
          </p:cNvPr>
          <p:cNvSpPr>
            <a:spLocks noGrp="1"/>
          </p:cNvSpPr>
          <p:nvPr>
            <p:ph type="title"/>
          </p:nvPr>
        </p:nvSpPr>
        <p:spPr/>
        <p:txBody>
          <a:bodyPr/>
          <a:lstStyle/>
          <a:p>
            <a:r>
              <a:rPr lang="nl-NL" dirty="0" err="1"/>
              <a:t>Let’s</a:t>
            </a:r>
            <a:r>
              <a:rPr lang="nl-NL" dirty="0"/>
              <a:t> go </a:t>
            </a:r>
            <a:r>
              <a:rPr lang="nl-NL" dirty="0" err="1"/>
              <a:t>through</a:t>
            </a:r>
            <a:r>
              <a:rPr lang="nl-NL" dirty="0"/>
              <a:t>…</a:t>
            </a:r>
            <a:endParaRPr lang="en-NL" dirty="0"/>
          </a:p>
        </p:txBody>
      </p:sp>
      <p:sp>
        <p:nvSpPr>
          <p:cNvPr id="4" name="Subtitle 3">
            <a:extLst>
              <a:ext uri="{FF2B5EF4-FFF2-40B4-BE49-F238E27FC236}">
                <a16:creationId xmlns:a16="http://schemas.microsoft.com/office/drawing/2014/main" id="{167DD848-60C2-6F49-FCED-A0CDB65FBA5C}"/>
              </a:ext>
            </a:extLst>
          </p:cNvPr>
          <p:cNvSpPr>
            <a:spLocks noGrp="1"/>
          </p:cNvSpPr>
          <p:nvPr>
            <p:ph type="subTitle" idx="1"/>
          </p:nvPr>
        </p:nvSpPr>
        <p:spPr/>
        <p:txBody>
          <a:bodyPr/>
          <a:lstStyle/>
          <a:p>
            <a:r>
              <a:rPr lang="en-GB" dirty="0"/>
              <a:t>Analysing a single project</a:t>
            </a:r>
          </a:p>
        </p:txBody>
      </p:sp>
      <p:pic>
        <p:nvPicPr>
          <p:cNvPr id="6" name="Graphic 5">
            <a:extLst>
              <a:ext uri="{FF2B5EF4-FFF2-40B4-BE49-F238E27FC236}">
                <a16:creationId xmlns:a16="http://schemas.microsoft.com/office/drawing/2014/main" id="{B6167627-B564-49B1-C6E3-89A23738DA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996885" y="5631910"/>
            <a:ext cx="950230" cy="950230"/>
          </a:xfrm>
          <a:prstGeom prst="rect">
            <a:avLst/>
          </a:prstGeom>
        </p:spPr>
      </p:pic>
      <p:sp>
        <p:nvSpPr>
          <p:cNvPr id="7" name="Content Placeholder 6">
            <a:extLst>
              <a:ext uri="{FF2B5EF4-FFF2-40B4-BE49-F238E27FC236}">
                <a16:creationId xmlns:a16="http://schemas.microsoft.com/office/drawing/2014/main" id="{723A446F-BBF0-B391-1D44-62F4C2490307}"/>
              </a:ext>
            </a:extLst>
          </p:cNvPr>
          <p:cNvSpPr>
            <a:spLocks noGrp="1"/>
          </p:cNvSpPr>
          <p:nvPr>
            <p:ph idx="13"/>
          </p:nvPr>
        </p:nvSpPr>
        <p:spPr/>
        <p:txBody>
          <a:bodyPr/>
          <a:lstStyle/>
          <a:p>
            <a:r>
              <a:rPr lang="en-US" dirty="0"/>
              <a:t>If so; create the </a:t>
            </a:r>
            <a:r>
              <a:rPr lang="en-US" b="1" dirty="0">
                <a:solidFill>
                  <a:srgbClr val="255879"/>
                </a:solidFill>
              </a:rPr>
              <a:t>patch</a:t>
            </a:r>
            <a:r>
              <a:rPr lang="en-US" dirty="0"/>
              <a:t>! </a:t>
            </a:r>
          </a:p>
          <a:p>
            <a:r>
              <a:rPr lang="en-US" dirty="0"/>
              <a:t>If so; create the </a:t>
            </a:r>
            <a:r>
              <a:rPr lang="en-US" b="1" dirty="0">
                <a:solidFill>
                  <a:srgbClr val="255879"/>
                </a:solidFill>
              </a:rPr>
              <a:t>patch</a:t>
            </a:r>
            <a:r>
              <a:rPr lang="en-US" dirty="0"/>
              <a:t>! </a:t>
            </a:r>
          </a:p>
          <a:p>
            <a:r>
              <a:rPr lang="en-US" dirty="0"/>
              <a:t>If so; create the </a:t>
            </a:r>
            <a:r>
              <a:rPr lang="en-US" b="1" dirty="0">
                <a:solidFill>
                  <a:srgbClr val="255879"/>
                </a:solidFill>
              </a:rPr>
              <a:t>patch</a:t>
            </a:r>
            <a:r>
              <a:rPr lang="en-US" dirty="0"/>
              <a:t>! </a:t>
            </a:r>
          </a:p>
          <a:p>
            <a:r>
              <a:rPr lang="en-US" dirty="0"/>
              <a:t>If so; create the </a:t>
            </a:r>
            <a:r>
              <a:rPr lang="en-US" b="1" dirty="0">
                <a:solidFill>
                  <a:srgbClr val="255879"/>
                </a:solidFill>
              </a:rPr>
              <a:t>patch</a:t>
            </a:r>
            <a:r>
              <a:rPr lang="en-US" dirty="0"/>
              <a:t>! </a:t>
            </a:r>
          </a:p>
          <a:p>
            <a:r>
              <a:rPr lang="en-US" dirty="0"/>
              <a:t>If so; create the </a:t>
            </a:r>
            <a:r>
              <a:rPr lang="en-US" b="1" dirty="0">
                <a:solidFill>
                  <a:srgbClr val="255879"/>
                </a:solidFill>
              </a:rPr>
              <a:t>patch</a:t>
            </a:r>
            <a:r>
              <a:rPr lang="en-US" dirty="0"/>
              <a:t>! </a:t>
            </a:r>
          </a:p>
          <a:p>
            <a:r>
              <a:rPr lang="en-US" dirty="0"/>
              <a:t>If so; create the </a:t>
            </a:r>
            <a:r>
              <a:rPr lang="en-US" b="1" dirty="0">
                <a:solidFill>
                  <a:srgbClr val="255879"/>
                </a:solidFill>
              </a:rPr>
              <a:t>patch</a:t>
            </a:r>
            <a:r>
              <a:rPr lang="en-US" dirty="0"/>
              <a:t>! </a:t>
            </a:r>
          </a:p>
          <a:p>
            <a:r>
              <a:rPr lang="en-US" dirty="0"/>
              <a:t>If so; create the </a:t>
            </a:r>
            <a:r>
              <a:rPr lang="en-US" b="1" dirty="0">
                <a:solidFill>
                  <a:srgbClr val="255879"/>
                </a:solidFill>
              </a:rPr>
              <a:t>patch</a:t>
            </a:r>
            <a:r>
              <a:rPr lang="en-US" dirty="0"/>
              <a:t>! </a:t>
            </a:r>
          </a:p>
          <a:p>
            <a:r>
              <a:rPr lang="en-US" dirty="0"/>
              <a:t>If so; create the </a:t>
            </a:r>
            <a:r>
              <a:rPr lang="en-US" b="1" dirty="0">
                <a:solidFill>
                  <a:srgbClr val="255879"/>
                </a:solidFill>
              </a:rPr>
              <a:t>patch</a:t>
            </a:r>
            <a:r>
              <a:rPr lang="en-US" dirty="0"/>
              <a:t>! </a:t>
            </a:r>
            <a:endParaRPr lang="en-GB" dirty="0"/>
          </a:p>
        </p:txBody>
      </p:sp>
      <p:pic>
        <p:nvPicPr>
          <p:cNvPr id="9" name="Picture 8" descr="Shape&#10;&#10;Description automatically generated with medium confidence">
            <a:extLst>
              <a:ext uri="{FF2B5EF4-FFF2-40B4-BE49-F238E27FC236}">
                <a16:creationId xmlns:a16="http://schemas.microsoft.com/office/drawing/2014/main" id="{FD9C6E07-378C-329C-BBAC-B84899A835CB}"/>
              </a:ext>
            </a:extLst>
          </p:cNvPr>
          <p:cNvPicPr>
            <a:picLocks noChangeAspect="1"/>
          </p:cNvPicPr>
          <p:nvPr/>
        </p:nvPicPr>
        <p:blipFill>
          <a:blip r:embed="rId4"/>
          <a:stretch>
            <a:fillRect/>
          </a:stretch>
        </p:blipFill>
        <p:spPr>
          <a:xfrm>
            <a:off x="8222876" y="161365"/>
            <a:ext cx="3967233" cy="6529192"/>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9145567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fade">
                                      <p:cBhvr>
                                        <p:cTn id="31" dur="500"/>
                                        <p:tgtEl>
                                          <p:spTgt spid="7">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B00BE-7241-278E-6F50-2E4D311E63D2}"/>
              </a:ext>
            </a:extLst>
          </p:cNvPr>
          <p:cNvSpPr>
            <a:spLocks noGrp="1"/>
          </p:cNvSpPr>
          <p:nvPr>
            <p:ph type="title"/>
          </p:nvPr>
        </p:nvSpPr>
        <p:spPr/>
        <p:txBody>
          <a:bodyPr/>
          <a:lstStyle/>
          <a:p>
            <a:r>
              <a:rPr lang="nl-NL" dirty="0" err="1"/>
              <a:t>Let’s</a:t>
            </a:r>
            <a:r>
              <a:rPr lang="nl-NL" dirty="0"/>
              <a:t> go </a:t>
            </a:r>
            <a:r>
              <a:rPr lang="nl-NL" dirty="0" err="1"/>
              <a:t>through</a:t>
            </a:r>
            <a:r>
              <a:rPr lang="nl-NL" dirty="0"/>
              <a:t> </a:t>
            </a:r>
            <a:r>
              <a:rPr lang="nl-NL" dirty="0" err="1"/>
              <a:t>the</a:t>
            </a:r>
            <a:r>
              <a:rPr lang="nl-NL" dirty="0"/>
              <a:t> </a:t>
            </a:r>
            <a:r>
              <a:rPr lang="nl-NL" dirty="0" err="1"/>
              <a:t>process</a:t>
            </a:r>
            <a:endParaRPr lang="en-NL" dirty="0"/>
          </a:p>
        </p:txBody>
      </p:sp>
      <p:sp>
        <p:nvSpPr>
          <p:cNvPr id="4" name="Subtitle 3">
            <a:extLst>
              <a:ext uri="{FF2B5EF4-FFF2-40B4-BE49-F238E27FC236}">
                <a16:creationId xmlns:a16="http://schemas.microsoft.com/office/drawing/2014/main" id="{167DD848-60C2-6F49-FCED-A0CDB65FBA5C}"/>
              </a:ext>
            </a:extLst>
          </p:cNvPr>
          <p:cNvSpPr>
            <a:spLocks noGrp="1"/>
          </p:cNvSpPr>
          <p:nvPr>
            <p:ph type="subTitle" idx="1"/>
          </p:nvPr>
        </p:nvSpPr>
        <p:spPr/>
        <p:txBody>
          <a:bodyPr/>
          <a:lstStyle/>
          <a:p>
            <a:r>
              <a:rPr lang="en-GB" dirty="0"/>
              <a:t>Publishing the results</a:t>
            </a:r>
          </a:p>
        </p:txBody>
      </p:sp>
      <p:sp>
        <p:nvSpPr>
          <p:cNvPr id="3" name="Tijdelijke aanduiding voor inhoud 2">
            <a:extLst>
              <a:ext uri="{FF2B5EF4-FFF2-40B4-BE49-F238E27FC236}">
                <a16:creationId xmlns:a16="http://schemas.microsoft.com/office/drawing/2014/main" id="{202E90CD-37ED-68BF-E527-F8E89590EA75}"/>
              </a:ext>
            </a:extLst>
          </p:cNvPr>
          <p:cNvSpPr>
            <a:spLocks noGrp="1"/>
          </p:cNvSpPr>
          <p:nvPr>
            <p:ph idx="13"/>
          </p:nvPr>
        </p:nvSpPr>
        <p:spPr/>
        <p:txBody>
          <a:bodyPr/>
          <a:lstStyle/>
          <a:p>
            <a:pPr marL="457200" indent="-457200">
              <a:buFont typeface="+mj-lt"/>
              <a:buAutoNum type="arabicPeriod"/>
            </a:pPr>
            <a:r>
              <a:rPr lang="en-US" dirty="0"/>
              <a:t>All results are </a:t>
            </a:r>
            <a:r>
              <a:rPr lang="en-US" b="1" dirty="0">
                <a:solidFill>
                  <a:schemeClr val="accent1">
                    <a:lumMod val="75000"/>
                  </a:schemeClr>
                </a:solidFill>
              </a:rPr>
              <a:t>stored as artifacts </a:t>
            </a:r>
            <a:r>
              <a:rPr lang="en-US" dirty="0"/>
              <a:t>in Gitlab</a:t>
            </a:r>
          </a:p>
          <a:p>
            <a:pPr marL="457200" indent="-457200">
              <a:buFont typeface="+mj-lt"/>
              <a:buAutoNum type="arabicPeriod"/>
            </a:pPr>
            <a:r>
              <a:rPr lang="en-US" dirty="0"/>
              <a:t>A job </a:t>
            </a:r>
            <a:r>
              <a:rPr lang="en-US" b="1" dirty="0">
                <a:solidFill>
                  <a:schemeClr val="accent1">
                    <a:lumMod val="75000"/>
                  </a:schemeClr>
                </a:solidFill>
              </a:rPr>
              <a:t>combines </a:t>
            </a:r>
            <a:r>
              <a:rPr lang="en-US" dirty="0">
                <a:solidFill>
                  <a:schemeClr val="tx1">
                    <a:lumMod val="95000"/>
                    <a:lumOff val="5000"/>
                  </a:schemeClr>
                </a:solidFill>
              </a:rPr>
              <a:t>all</a:t>
            </a:r>
            <a:r>
              <a:rPr lang="en-US" b="1" dirty="0">
                <a:solidFill>
                  <a:schemeClr val="accent1">
                    <a:lumMod val="75000"/>
                  </a:schemeClr>
                </a:solidFill>
              </a:rPr>
              <a:t> artifacts </a:t>
            </a:r>
            <a:r>
              <a:rPr lang="en-US" dirty="0"/>
              <a:t>to a single directory</a:t>
            </a:r>
          </a:p>
          <a:p>
            <a:pPr marL="457200" indent="-457200">
              <a:buFont typeface="+mj-lt"/>
              <a:buAutoNum type="arabicPeriod"/>
            </a:pPr>
            <a:r>
              <a:rPr lang="en-US" dirty="0">
                <a:solidFill>
                  <a:schemeClr val="tx1">
                    <a:lumMod val="95000"/>
                    <a:lumOff val="5000"/>
                  </a:schemeClr>
                </a:solidFill>
              </a:rPr>
              <a:t>Artifacts are </a:t>
            </a:r>
            <a:r>
              <a:rPr lang="en-US" b="1" dirty="0">
                <a:solidFill>
                  <a:schemeClr val="accent1">
                    <a:lumMod val="75000"/>
                  </a:schemeClr>
                </a:solidFill>
              </a:rPr>
              <a:t>committed</a:t>
            </a:r>
            <a:r>
              <a:rPr lang="en-US" dirty="0">
                <a:solidFill>
                  <a:schemeClr val="accent1">
                    <a:lumMod val="75000"/>
                  </a:schemeClr>
                </a:solidFill>
              </a:rPr>
              <a:t> </a:t>
            </a:r>
            <a:r>
              <a:rPr lang="en-US" dirty="0"/>
              <a:t>to an orphan ‘results’ branch</a:t>
            </a:r>
            <a:endParaRPr lang="en-US" baseline="0" dirty="0"/>
          </a:p>
        </p:txBody>
      </p:sp>
      <p:sp>
        <p:nvSpPr>
          <p:cNvPr id="7" name="TextBox 6">
            <a:extLst>
              <a:ext uri="{FF2B5EF4-FFF2-40B4-BE49-F238E27FC236}">
                <a16:creationId xmlns:a16="http://schemas.microsoft.com/office/drawing/2014/main" id="{F42F681A-AA08-81F3-2E79-6EC97240A361}"/>
              </a:ext>
            </a:extLst>
          </p:cNvPr>
          <p:cNvSpPr txBox="1"/>
          <p:nvPr/>
        </p:nvSpPr>
        <p:spPr>
          <a:xfrm>
            <a:off x="441960" y="6156172"/>
            <a:ext cx="8008620" cy="307777"/>
          </a:xfrm>
          <a:prstGeom prst="rect">
            <a:avLst/>
          </a:prstGeom>
          <a:noFill/>
        </p:spPr>
        <p:txBody>
          <a:bodyPr wrap="square">
            <a:spAutoFit/>
          </a:bodyPr>
          <a:lstStyle/>
          <a:p>
            <a:r>
              <a:rPr lang="en-GB" sz="1400" b="1" dirty="0"/>
              <a:t>https://git.drupalcode.org/project/project_analysis/-/tree/results</a:t>
            </a:r>
          </a:p>
        </p:txBody>
      </p:sp>
      <p:pic>
        <p:nvPicPr>
          <p:cNvPr id="8" name="Graphic 7">
            <a:extLst>
              <a:ext uri="{FF2B5EF4-FFF2-40B4-BE49-F238E27FC236}">
                <a16:creationId xmlns:a16="http://schemas.microsoft.com/office/drawing/2014/main" id="{3645A333-C298-E6DF-918C-EC4C841A4B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996885" y="5631910"/>
            <a:ext cx="950230" cy="950230"/>
          </a:xfrm>
          <a:prstGeom prst="rect">
            <a:avLst/>
          </a:prstGeom>
        </p:spPr>
      </p:pic>
    </p:spTree>
    <p:extLst>
      <p:ext uri="{BB962C8B-B14F-4D97-AF65-F5344CB8AC3E}">
        <p14:creationId xmlns:p14="http://schemas.microsoft.com/office/powerpoint/2010/main" val="2796145788"/>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07BD7021-D693-9724-5742-D591BA648208}"/>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CA008DB-A655-F3A7-6A2D-1136EDE0F8D7}"/>
              </a:ext>
            </a:extLst>
          </p:cNvPr>
          <p:cNvSpPr>
            <a:spLocks noGrp="1"/>
          </p:cNvSpPr>
          <p:nvPr>
            <p:ph type="title"/>
          </p:nvPr>
        </p:nvSpPr>
        <p:spPr/>
        <p:txBody>
          <a:bodyPr/>
          <a:lstStyle/>
          <a:p>
            <a:r>
              <a:rPr lang="en-US" dirty="0"/>
              <a:t>Extracting value from data</a:t>
            </a:r>
            <a:endParaRPr lang="en-NL" dirty="0"/>
          </a:p>
        </p:txBody>
      </p:sp>
      <p:sp>
        <p:nvSpPr>
          <p:cNvPr id="4" name="Ondertitel 3">
            <a:extLst>
              <a:ext uri="{FF2B5EF4-FFF2-40B4-BE49-F238E27FC236}">
                <a16:creationId xmlns:a16="http://schemas.microsoft.com/office/drawing/2014/main" id="{1E251ACD-98A4-F40B-17C1-4365EC902F00}"/>
              </a:ext>
            </a:extLst>
          </p:cNvPr>
          <p:cNvSpPr>
            <a:spLocks noGrp="1"/>
          </p:cNvSpPr>
          <p:nvPr>
            <p:ph type="body" sz="quarter" idx="10"/>
          </p:nvPr>
        </p:nvSpPr>
        <p:spPr/>
        <p:txBody>
          <a:bodyPr/>
          <a:lstStyle/>
          <a:p>
            <a:r>
              <a:rPr lang="en-US" dirty="0"/>
              <a:t>Using all this work for good</a:t>
            </a:r>
            <a:endParaRPr lang="en-NL" dirty="0"/>
          </a:p>
        </p:txBody>
      </p:sp>
    </p:spTree>
    <p:extLst>
      <p:ext uri="{BB962C8B-B14F-4D97-AF65-F5344CB8AC3E}">
        <p14:creationId xmlns:p14="http://schemas.microsoft.com/office/powerpoint/2010/main" val="729185100"/>
      </p:ext>
    </p:extLst>
  </p:cSld>
  <p:clrMapOvr>
    <a:masterClrMapping/>
  </p:clrMapOvr>
  <p:transition spd="slow">
    <p:cover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tekst, persoon, staand&#10;&#10;Automatisch gegenereerde beschrijving">
            <a:extLst>
              <a:ext uri="{FF2B5EF4-FFF2-40B4-BE49-F238E27FC236}">
                <a16:creationId xmlns:a16="http://schemas.microsoft.com/office/drawing/2014/main" id="{F75AA6C8-29CC-49AE-EE1C-253922B76308}"/>
              </a:ext>
            </a:extLst>
          </p:cNvPr>
          <p:cNvPicPr>
            <a:picLocks noGrp="1" noChangeAspect="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a:effectLst>
            <a:outerShdw blurRad="50800" dist="38100" dir="5400000" algn="t" rotWithShape="0">
              <a:prstClr val="black">
                <a:alpha val="40000"/>
              </a:prstClr>
            </a:outerShdw>
          </a:effectLst>
        </p:spPr>
      </p:pic>
      <p:sp>
        <p:nvSpPr>
          <p:cNvPr id="4" name="Tijdelijke aanduiding voor inhoud 3">
            <a:extLst>
              <a:ext uri="{FF2B5EF4-FFF2-40B4-BE49-F238E27FC236}">
                <a16:creationId xmlns:a16="http://schemas.microsoft.com/office/drawing/2014/main" id="{B2C40FF6-FE61-DA1C-D994-04F95D2C10E0}"/>
              </a:ext>
            </a:extLst>
          </p:cNvPr>
          <p:cNvSpPr>
            <a:spLocks noGrp="1"/>
          </p:cNvSpPr>
          <p:nvPr>
            <p:ph idx="13"/>
          </p:nvPr>
        </p:nvSpPr>
        <p:spPr>
          <a:xfrm>
            <a:off x="720000" y="3429000"/>
            <a:ext cx="4860000" cy="3702050"/>
          </a:xfrm>
        </p:spPr>
        <p:txBody>
          <a:bodyPr/>
          <a:lstStyle/>
          <a:p>
            <a:r>
              <a:rPr lang="en-US" dirty="0"/>
              <a:t>Dutch Digital Agency from Leiden</a:t>
            </a:r>
          </a:p>
          <a:p>
            <a:r>
              <a:rPr lang="en-US" dirty="0"/>
              <a:t>Sustainable digital transformations</a:t>
            </a:r>
          </a:p>
          <a:p>
            <a:r>
              <a:rPr lang="en-US" dirty="0"/>
              <a:t>Non-profit, government and healthcare</a:t>
            </a:r>
          </a:p>
          <a:p>
            <a:r>
              <a:rPr lang="en-US" dirty="0"/>
              <a:t>Love our automated updates</a:t>
            </a:r>
            <a:endParaRPr lang="en-NL" dirty="0"/>
          </a:p>
        </p:txBody>
      </p:sp>
      <p:pic>
        <p:nvPicPr>
          <p:cNvPr id="7" name="Graphic 6">
            <a:extLst>
              <a:ext uri="{FF2B5EF4-FFF2-40B4-BE49-F238E27FC236}">
                <a16:creationId xmlns:a16="http://schemas.microsoft.com/office/drawing/2014/main" id="{3239A666-2F0C-A921-C181-DFE5D4B313E0}"/>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92" t="-621" r="77565" b="90353"/>
          <a:stretch/>
        </p:blipFill>
        <p:spPr>
          <a:xfrm>
            <a:off x="1589750" y="1201682"/>
            <a:ext cx="3120499" cy="1385454"/>
          </a:xfrm>
          <a:prstGeom prst="rect">
            <a:avLst/>
          </a:prstGeom>
        </p:spPr>
      </p:pic>
    </p:spTree>
    <p:extLst>
      <p:ext uri="{BB962C8B-B14F-4D97-AF65-F5344CB8AC3E}">
        <p14:creationId xmlns:p14="http://schemas.microsoft.com/office/powerpoint/2010/main" val="2654529856"/>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9D943A9-F14A-3F49-4BDB-DB8CAF7B7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1" y="6340635"/>
            <a:ext cx="224238" cy="26161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6D72E58-93B5-8C59-506A-F423E3B1D881}"/>
              </a:ext>
            </a:extLst>
          </p:cNvPr>
          <p:cNvSpPr>
            <a:spLocks noGrp="1"/>
          </p:cNvSpPr>
          <p:nvPr>
            <p:ph type="title"/>
          </p:nvPr>
        </p:nvSpPr>
        <p:spPr/>
        <p:txBody>
          <a:bodyPr/>
          <a:lstStyle/>
          <a:p>
            <a:r>
              <a:rPr lang="en-US" dirty="0"/>
              <a:t>Drupal 10 deprecation status</a:t>
            </a:r>
            <a:endParaRPr lang="en-NL" dirty="0"/>
          </a:p>
        </p:txBody>
      </p:sp>
      <p:sp>
        <p:nvSpPr>
          <p:cNvPr id="4" name="Content Placeholder 3">
            <a:extLst>
              <a:ext uri="{FF2B5EF4-FFF2-40B4-BE49-F238E27FC236}">
                <a16:creationId xmlns:a16="http://schemas.microsoft.com/office/drawing/2014/main" id="{526DCC1B-E32D-D5BB-582E-7510423B11DB}"/>
              </a:ext>
            </a:extLst>
          </p:cNvPr>
          <p:cNvSpPr>
            <a:spLocks noGrp="1"/>
          </p:cNvSpPr>
          <p:nvPr>
            <p:ph idx="13"/>
          </p:nvPr>
        </p:nvSpPr>
        <p:spPr/>
        <p:txBody>
          <a:bodyPr/>
          <a:lstStyle/>
          <a:p>
            <a:endParaRPr lang="en-GB"/>
          </a:p>
        </p:txBody>
      </p:sp>
      <p:sp>
        <p:nvSpPr>
          <p:cNvPr id="8" name="TextBox 7">
            <a:extLst>
              <a:ext uri="{FF2B5EF4-FFF2-40B4-BE49-F238E27FC236}">
                <a16:creationId xmlns:a16="http://schemas.microsoft.com/office/drawing/2014/main" id="{1DAFAAD4-9468-BFA7-0B35-9B6EBDB0D045}"/>
              </a:ext>
            </a:extLst>
          </p:cNvPr>
          <p:cNvSpPr txBox="1"/>
          <p:nvPr/>
        </p:nvSpPr>
        <p:spPr>
          <a:xfrm>
            <a:off x="944239" y="6343207"/>
            <a:ext cx="7597140" cy="261610"/>
          </a:xfrm>
          <a:prstGeom prst="rect">
            <a:avLst/>
          </a:prstGeom>
          <a:noFill/>
        </p:spPr>
        <p:txBody>
          <a:bodyPr wrap="square">
            <a:spAutoFit/>
          </a:bodyPr>
          <a:lstStyle/>
          <a:p>
            <a:r>
              <a:rPr lang="en-GB" sz="1100" b="1" dirty="0"/>
              <a:t>https://dev.acquia.com/drupal10/deprecation_status</a:t>
            </a:r>
          </a:p>
        </p:txBody>
      </p:sp>
      <p:pic>
        <p:nvPicPr>
          <p:cNvPr id="18" name="Picture 17">
            <a:extLst>
              <a:ext uri="{FF2B5EF4-FFF2-40B4-BE49-F238E27FC236}">
                <a16:creationId xmlns:a16="http://schemas.microsoft.com/office/drawing/2014/main" id="{FC71AC22-30A2-9751-90AB-8FD21A5C514E}"/>
              </a:ext>
            </a:extLst>
          </p:cNvPr>
          <p:cNvPicPr>
            <a:picLocks noChangeAspect="1"/>
          </p:cNvPicPr>
          <p:nvPr/>
        </p:nvPicPr>
        <p:blipFill>
          <a:blip r:embed="rId3"/>
          <a:srcRect/>
          <a:stretch/>
        </p:blipFill>
        <p:spPr>
          <a:xfrm>
            <a:off x="720001" y="1688171"/>
            <a:ext cx="5035556" cy="4248518"/>
          </a:xfrm>
          <a:prstGeom prst="rect">
            <a:avLst/>
          </a:prstGeom>
          <a:ln>
            <a:solidFill>
              <a:schemeClr val="bg1">
                <a:lumMod val="85000"/>
              </a:schemeClr>
            </a:solidFill>
          </a:ln>
        </p:spPr>
      </p:pic>
      <p:pic>
        <p:nvPicPr>
          <p:cNvPr id="22" name="Picture 21">
            <a:extLst>
              <a:ext uri="{FF2B5EF4-FFF2-40B4-BE49-F238E27FC236}">
                <a16:creationId xmlns:a16="http://schemas.microsoft.com/office/drawing/2014/main" id="{D354FEA3-AA5D-6C13-ECD6-CFB2DDD27148}"/>
              </a:ext>
            </a:extLst>
          </p:cNvPr>
          <p:cNvPicPr>
            <a:picLocks noChangeAspect="1"/>
          </p:cNvPicPr>
          <p:nvPr/>
        </p:nvPicPr>
        <p:blipFill>
          <a:blip r:embed="rId4"/>
          <a:srcRect/>
          <a:stretch/>
        </p:blipFill>
        <p:spPr>
          <a:xfrm>
            <a:off x="6257353" y="1688171"/>
            <a:ext cx="4999465" cy="4229467"/>
          </a:xfrm>
          <a:prstGeom prst="rect">
            <a:avLst/>
          </a:prstGeom>
          <a:ln>
            <a:solidFill>
              <a:schemeClr val="bg1">
                <a:lumMod val="85000"/>
              </a:schemeClr>
            </a:solidFill>
          </a:ln>
        </p:spPr>
      </p:pic>
    </p:spTree>
    <p:extLst>
      <p:ext uri="{BB962C8B-B14F-4D97-AF65-F5344CB8AC3E}">
        <p14:creationId xmlns:p14="http://schemas.microsoft.com/office/powerpoint/2010/main" val="669133065"/>
      </p:ext>
    </p:extLst>
  </p:cSld>
  <p:clrMapOvr>
    <a:masterClrMapping/>
  </p:clrMapOvr>
  <p:transition spd="med">
    <p:pull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9D943A9-F14A-3F49-4BDB-DB8CAF7B7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1" y="6340635"/>
            <a:ext cx="224238" cy="26161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6D72E58-93B5-8C59-506A-F423E3B1D881}"/>
              </a:ext>
            </a:extLst>
          </p:cNvPr>
          <p:cNvSpPr>
            <a:spLocks noGrp="1"/>
          </p:cNvSpPr>
          <p:nvPr>
            <p:ph type="title"/>
          </p:nvPr>
        </p:nvSpPr>
        <p:spPr/>
        <p:txBody>
          <a:bodyPr/>
          <a:lstStyle/>
          <a:p>
            <a:r>
              <a:rPr lang="en-US" dirty="0"/>
              <a:t>Drupal 10 deprecation status</a:t>
            </a:r>
            <a:endParaRPr lang="en-NL" dirty="0"/>
          </a:p>
        </p:txBody>
      </p:sp>
      <p:sp>
        <p:nvSpPr>
          <p:cNvPr id="23" name="Content Placeholder 22">
            <a:extLst>
              <a:ext uri="{FF2B5EF4-FFF2-40B4-BE49-F238E27FC236}">
                <a16:creationId xmlns:a16="http://schemas.microsoft.com/office/drawing/2014/main" id="{2908488A-1B94-3E63-5872-FD9F501D86A6}"/>
              </a:ext>
            </a:extLst>
          </p:cNvPr>
          <p:cNvSpPr>
            <a:spLocks noGrp="1"/>
          </p:cNvSpPr>
          <p:nvPr>
            <p:ph idx="13"/>
          </p:nvPr>
        </p:nvSpPr>
        <p:spPr/>
        <p:txBody>
          <a:bodyPr/>
          <a:lstStyle/>
          <a:p>
            <a:endParaRPr lang="en-GB" dirty="0"/>
          </a:p>
        </p:txBody>
      </p:sp>
      <p:sp>
        <p:nvSpPr>
          <p:cNvPr id="8" name="TextBox 7">
            <a:extLst>
              <a:ext uri="{FF2B5EF4-FFF2-40B4-BE49-F238E27FC236}">
                <a16:creationId xmlns:a16="http://schemas.microsoft.com/office/drawing/2014/main" id="{1DAFAAD4-9468-BFA7-0B35-9B6EBDB0D045}"/>
              </a:ext>
            </a:extLst>
          </p:cNvPr>
          <p:cNvSpPr txBox="1"/>
          <p:nvPr/>
        </p:nvSpPr>
        <p:spPr>
          <a:xfrm>
            <a:off x="944239" y="6343207"/>
            <a:ext cx="7597140" cy="261610"/>
          </a:xfrm>
          <a:prstGeom prst="rect">
            <a:avLst/>
          </a:prstGeom>
          <a:noFill/>
        </p:spPr>
        <p:txBody>
          <a:bodyPr wrap="square">
            <a:spAutoFit/>
          </a:bodyPr>
          <a:lstStyle/>
          <a:p>
            <a:r>
              <a:rPr lang="en-GB" sz="1100" b="1" dirty="0"/>
              <a:t>https://dev.acquia.com/drupal10/deprecation_status</a:t>
            </a:r>
          </a:p>
        </p:txBody>
      </p:sp>
      <p:pic>
        <p:nvPicPr>
          <p:cNvPr id="20" name="Picture 19">
            <a:extLst>
              <a:ext uri="{FF2B5EF4-FFF2-40B4-BE49-F238E27FC236}">
                <a16:creationId xmlns:a16="http://schemas.microsoft.com/office/drawing/2014/main" id="{8525807C-80B5-EDB5-C3C8-197EF9734FEA}"/>
              </a:ext>
            </a:extLst>
          </p:cNvPr>
          <p:cNvPicPr>
            <a:picLocks noChangeAspect="1"/>
          </p:cNvPicPr>
          <p:nvPr/>
        </p:nvPicPr>
        <p:blipFill>
          <a:blip r:embed="rId3"/>
          <a:srcRect/>
          <a:stretch/>
        </p:blipFill>
        <p:spPr>
          <a:xfrm>
            <a:off x="725340" y="1688577"/>
            <a:ext cx="5147756" cy="3894584"/>
          </a:xfrm>
          <a:prstGeom prst="rect">
            <a:avLst/>
          </a:prstGeom>
          <a:ln>
            <a:solidFill>
              <a:schemeClr val="bg1">
                <a:lumMod val="85000"/>
              </a:schemeClr>
            </a:solidFill>
          </a:ln>
        </p:spPr>
      </p:pic>
      <p:pic>
        <p:nvPicPr>
          <p:cNvPr id="25" name="Picture 24">
            <a:extLst>
              <a:ext uri="{FF2B5EF4-FFF2-40B4-BE49-F238E27FC236}">
                <a16:creationId xmlns:a16="http://schemas.microsoft.com/office/drawing/2014/main" id="{12A79BD4-0876-47C2-0201-D61AE8E8B61F}"/>
              </a:ext>
            </a:extLst>
          </p:cNvPr>
          <p:cNvPicPr>
            <a:picLocks noChangeAspect="1"/>
          </p:cNvPicPr>
          <p:nvPr/>
        </p:nvPicPr>
        <p:blipFill>
          <a:blip r:embed="rId4"/>
          <a:srcRect/>
          <a:stretch/>
        </p:blipFill>
        <p:spPr>
          <a:xfrm>
            <a:off x="6372244" y="1736545"/>
            <a:ext cx="5147756" cy="2989264"/>
          </a:xfrm>
          <a:prstGeom prst="rect">
            <a:avLst/>
          </a:prstGeom>
        </p:spPr>
      </p:pic>
    </p:spTree>
    <p:extLst>
      <p:ext uri="{BB962C8B-B14F-4D97-AF65-F5344CB8AC3E}">
        <p14:creationId xmlns:p14="http://schemas.microsoft.com/office/powerpoint/2010/main" val="1968135397"/>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ABC6D-3720-F61F-9FA0-EFB3C9CCC0D3}"/>
              </a:ext>
            </a:extLst>
          </p:cNvPr>
          <p:cNvSpPr>
            <a:spLocks noGrp="1"/>
          </p:cNvSpPr>
          <p:nvPr>
            <p:ph type="title"/>
          </p:nvPr>
        </p:nvSpPr>
        <p:spPr/>
        <p:txBody>
          <a:bodyPr/>
          <a:lstStyle/>
          <a:p>
            <a:r>
              <a:rPr lang="en-US" dirty="0"/>
              <a:t>Project update bot</a:t>
            </a:r>
            <a:endParaRPr lang="en-NL" dirty="0"/>
          </a:p>
        </p:txBody>
      </p:sp>
      <p:sp>
        <p:nvSpPr>
          <p:cNvPr id="3" name="Tijdelijke aanduiding voor inhoud 2">
            <a:extLst>
              <a:ext uri="{FF2B5EF4-FFF2-40B4-BE49-F238E27FC236}">
                <a16:creationId xmlns:a16="http://schemas.microsoft.com/office/drawing/2014/main" id="{B20230DB-991C-6D31-5F8D-0A25B95459AF}"/>
              </a:ext>
            </a:extLst>
          </p:cNvPr>
          <p:cNvSpPr>
            <a:spLocks noGrp="1"/>
          </p:cNvSpPr>
          <p:nvPr>
            <p:ph idx="13"/>
          </p:nvPr>
        </p:nvSpPr>
        <p:spPr/>
        <p:txBody>
          <a:bodyPr/>
          <a:lstStyle/>
          <a:p>
            <a:r>
              <a:rPr lang="en-US" dirty="0"/>
              <a:t>Super </a:t>
            </a:r>
            <a:r>
              <a:rPr lang="en-US" b="1" dirty="0">
                <a:solidFill>
                  <a:schemeClr val="accent1">
                    <a:lumMod val="75000"/>
                  </a:schemeClr>
                </a:solidFill>
              </a:rPr>
              <a:t>secret private repository </a:t>
            </a:r>
            <a:r>
              <a:rPr lang="en-US" dirty="0"/>
              <a:t>(sorry)</a:t>
            </a:r>
          </a:p>
          <a:p>
            <a:r>
              <a:rPr lang="en-US" dirty="0"/>
              <a:t>Issue templates from </a:t>
            </a:r>
            <a:r>
              <a:rPr lang="en-US" b="1" dirty="0">
                <a:solidFill>
                  <a:schemeClr val="accent1">
                    <a:lumMod val="75000"/>
                  </a:schemeClr>
                </a:solidFill>
              </a:rPr>
              <a:t>project/</a:t>
            </a:r>
            <a:r>
              <a:rPr lang="en-US" b="1" dirty="0" err="1">
                <a:solidFill>
                  <a:schemeClr val="accent1">
                    <a:lumMod val="75000"/>
                  </a:schemeClr>
                </a:solidFill>
              </a:rPr>
              <a:t>project_analysis</a:t>
            </a:r>
            <a:endParaRPr lang="en-US" b="1" dirty="0">
              <a:solidFill>
                <a:schemeClr val="accent1">
                  <a:lumMod val="75000"/>
                </a:schemeClr>
              </a:solidFill>
            </a:endParaRPr>
          </a:p>
          <a:p>
            <a:r>
              <a:rPr lang="en-US" b="1" dirty="0">
                <a:solidFill>
                  <a:schemeClr val="accent1">
                    <a:lumMod val="75000"/>
                  </a:schemeClr>
                </a:solidFill>
              </a:rPr>
              <a:t>Analyses </a:t>
            </a:r>
            <a:r>
              <a:rPr lang="en-US" dirty="0"/>
              <a:t>results and posts new patches</a:t>
            </a:r>
          </a:p>
        </p:txBody>
      </p:sp>
      <p:pic>
        <p:nvPicPr>
          <p:cNvPr id="4" name="Graphic 3">
            <a:extLst>
              <a:ext uri="{FF2B5EF4-FFF2-40B4-BE49-F238E27FC236}">
                <a16:creationId xmlns:a16="http://schemas.microsoft.com/office/drawing/2014/main" id="{B4752FA8-2444-B017-B2BA-E461D52E3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684770" y="1864995"/>
            <a:ext cx="3128010" cy="3128010"/>
          </a:xfrm>
          <a:prstGeom prst="rect">
            <a:avLst/>
          </a:prstGeom>
        </p:spPr>
      </p:pic>
      <p:pic>
        <p:nvPicPr>
          <p:cNvPr id="6" name="Picture 5">
            <a:extLst>
              <a:ext uri="{FF2B5EF4-FFF2-40B4-BE49-F238E27FC236}">
                <a16:creationId xmlns:a16="http://schemas.microsoft.com/office/drawing/2014/main" id="{70534998-2634-228F-C129-B96159FFA17A}"/>
              </a:ext>
            </a:extLst>
          </p:cNvPr>
          <p:cNvPicPr>
            <a:picLocks noChangeAspect="1"/>
          </p:cNvPicPr>
          <p:nvPr/>
        </p:nvPicPr>
        <p:blipFill>
          <a:blip r:embed="rId5"/>
          <a:stretch>
            <a:fillRect/>
          </a:stretch>
        </p:blipFill>
        <p:spPr>
          <a:xfrm>
            <a:off x="6977550" y="1636287"/>
            <a:ext cx="4627710" cy="4599361"/>
          </a:xfrm>
          <a:prstGeom prst="rect">
            <a:avLst/>
          </a:prstGeom>
        </p:spPr>
      </p:pic>
      <p:pic>
        <p:nvPicPr>
          <p:cNvPr id="8" name="Picture 7">
            <a:extLst>
              <a:ext uri="{FF2B5EF4-FFF2-40B4-BE49-F238E27FC236}">
                <a16:creationId xmlns:a16="http://schemas.microsoft.com/office/drawing/2014/main" id="{79D57D74-81E8-B7C8-E663-4CC60E5774DA}"/>
              </a:ext>
            </a:extLst>
          </p:cNvPr>
          <p:cNvPicPr>
            <a:picLocks noChangeAspect="1"/>
          </p:cNvPicPr>
          <p:nvPr/>
        </p:nvPicPr>
        <p:blipFill rotWithShape="1">
          <a:blip r:embed="rId6"/>
          <a:srcRect b="25266"/>
          <a:stretch/>
        </p:blipFill>
        <p:spPr>
          <a:xfrm>
            <a:off x="7090079" y="1422969"/>
            <a:ext cx="4402652" cy="5210060"/>
          </a:xfrm>
          <a:prstGeom prst="rect">
            <a:avLst/>
          </a:prstGeom>
        </p:spPr>
      </p:pic>
      <p:pic>
        <p:nvPicPr>
          <p:cNvPr id="9" name="Graphic 8">
            <a:extLst>
              <a:ext uri="{FF2B5EF4-FFF2-40B4-BE49-F238E27FC236}">
                <a16:creationId xmlns:a16="http://schemas.microsoft.com/office/drawing/2014/main" id="{25C25C91-D644-BA99-9061-E99F99F8F6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131" y="5810926"/>
            <a:ext cx="279723" cy="364987"/>
          </a:xfrm>
          <a:prstGeom prst="rect">
            <a:avLst/>
          </a:prstGeom>
          <a:effectLst/>
        </p:spPr>
      </p:pic>
      <p:sp>
        <p:nvSpPr>
          <p:cNvPr id="10" name="TextBox 9">
            <a:extLst>
              <a:ext uri="{FF2B5EF4-FFF2-40B4-BE49-F238E27FC236}">
                <a16:creationId xmlns:a16="http://schemas.microsoft.com/office/drawing/2014/main" id="{345529CC-E8D1-24B4-0BAC-0A1E286514A0}"/>
              </a:ext>
            </a:extLst>
          </p:cNvPr>
          <p:cNvSpPr txBox="1"/>
          <p:nvPr/>
        </p:nvSpPr>
        <p:spPr>
          <a:xfrm>
            <a:off x="1027777" y="5868136"/>
            <a:ext cx="4444795" cy="307777"/>
          </a:xfrm>
          <a:prstGeom prst="rect">
            <a:avLst/>
          </a:prstGeom>
          <a:noFill/>
        </p:spPr>
        <p:txBody>
          <a:bodyPr wrap="square">
            <a:spAutoFit/>
          </a:bodyPr>
          <a:lstStyle/>
          <a:p>
            <a:r>
              <a:rPr lang="en-GB" sz="1400" b="1" dirty="0"/>
              <a:t>u/project-update-bot</a:t>
            </a:r>
          </a:p>
        </p:txBody>
      </p:sp>
    </p:spTree>
    <p:extLst>
      <p:ext uri="{BB962C8B-B14F-4D97-AF65-F5344CB8AC3E}">
        <p14:creationId xmlns:p14="http://schemas.microsoft.com/office/powerpoint/2010/main" val="1554771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xit" presetSubtype="0" fill="hold" nodeType="afterEffect">
                                  <p:stCondLst>
                                    <p:cond delay="400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10" presetClass="entr" presetSubtype="0" fill="hold" nodeType="withEffect">
                                  <p:stCondLst>
                                    <p:cond delay="4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0"/>
                            </p:stCondLst>
                            <p:childTnLst>
                              <p:par>
                                <p:cTn id="16" presetID="10" presetClass="exit" presetSubtype="0" fill="hold" nodeType="afterEffect">
                                  <p:stCondLst>
                                    <p:cond delay="400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ntr" presetSubtype="0" fill="hold" nodeType="withEffect">
                                  <p:stCondLst>
                                    <p:cond delay="4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9500"/>
                            </p:stCondLst>
                            <p:childTnLst>
                              <p:par>
                                <p:cTn id="23" presetID="10" presetClass="exit" presetSubtype="0" fill="hold" nodeType="afterEffect">
                                  <p:stCondLst>
                                    <p:cond delay="400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F50BF0-4A02-CFD4-4CD1-9D24A88EAEB3}"/>
              </a:ext>
            </a:extLst>
          </p:cNvPr>
          <p:cNvSpPr>
            <a:spLocks noGrp="1"/>
          </p:cNvSpPr>
          <p:nvPr>
            <p:ph type="body" idx="2"/>
          </p:nvPr>
        </p:nvSpPr>
        <p:spPr/>
        <p:txBody>
          <a:bodyPr/>
          <a:lstStyle/>
          <a:p>
            <a:r>
              <a:rPr lang="en-GB"/>
              <a:t>Creating a maintainable pace</a:t>
            </a:r>
            <a:endParaRPr lang="en-GB" dirty="0"/>
          </a:p>
        </p:txBody>
      </p:sp>
      <p:sp>
        <p:nvSpPr>
          <p:cNvPr id="2" name="Title 1">
            <a:extLst>
              <a:ext uri="{FF2B5EF4-FFF2-40B4-BE49-F238E27FC236}">
                <a16:creationId xmlns:a16="http://schemas.microsoft.com/office/drawing/2014/main" id="{B880B4E5-38C8-AA0E-E306-6D1A2B92DEDD}"/>
              </a:ext>
            </a:extLst>
          </p:cNvPr>
          <p:cNvSpPr>
            <a:spLocks noGrp="1"/>
          </p:cNvSpPr>
          <p:nvPr>
            <p:ph type="title"/>
          </p:nvPr>
        </p:nvSpPr>
        <p:spPr/>
        <p:txBody>
          <a:bodyPr/>
          <a:lstStyle/>
          <a:p>
            <a:r>
              <a:rPr lang="en-GB" dirty="0"/>
              <a:t>Drupal 11</a:t>
            </a:r>
          </a:p>
        </p:txBody>
      </p:sp>
    </p:spTree>
    <p:extLst>
      <p:ext uri="{BB962C8B-B14F-4D97-AF65-F5344CB8AC3E}">
        <p14:creationId xmlns:p14="http://schemas.microsoft.com/office/powerpoint/2010/main" val="2037642906"/>
      </p:ext>
    </p:extLst>
  </p:cSld>
  <p:clrMapOvr>
    <a:masterClrMapping/>
  </p:clrMapOvr>
  <p:transition spd="slow">
    <p:cover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F0A62-6C4A-40DB-1412-78245D87DCC4}"/>
              </a:ext>
            </a:extLst>
          </p:cNvPr>
          <p:cNvSpPr>
            <a:spLocks noGrp="1"/>
          </p:cNvSpPr>
          <p:nvPr>
            <p:ph type="title"/>
          </p:nvPr>
        </p:nvSpPr>
        <p:spPr/>
        <p:txBody>
          <a:bodyPr/>
          <a:lstStyle/>
          <a:p>
            <a:r>
              <a:rPr lang="en-US" dirty="0"/>
              <a:t>Drupal</a:t>
            </a:r>
            <a:r>
              <a:rPr lang="en-US" baseline="0" dirty="0"/>
              <a:t> 11</a:t>
            </a:r>
            <a:endParaRPr lang="en-NL" dirty="0"/>
          </a:p>
        </p:txBody>
      </p:sp>
      <p:sp>
        <p:nvSpPr>
          <p:cNvPr id="4" name="Subtitle 3">
            <a:extLst>
              <a:ext uri="{FF2B5EF4-FFF2-40B4-BE49-F238E27FC236}">
                <a16:creationId xmlns:a16="http://schemas.microsoft.com/office/drawing/2014/main" id="{1A59C121-EFA8-2E26-5B1C-95249B665C77}"/>
              </a:ext>
            </a:extLst>
          </p:cNvPr>
          <p:cNvSpPr>
            <a:spLocks noGrp="1"/>
          </p:cNvSpPr>
          <p:nvPr>
            <p:ph type="subTitle" idx="1"/>
          </p:nvPr>
        </p:nvSpPr>
        <p:spPr/>
        <p:txBody>
          <a:bodyPr/>
          <a:lstStyle/>
          <a:p>
            <a:r>
              <a:rPr lang="en-GB" dirty="0"/>
              <a:t>Help modules fix deprecations throughout Drupal 10 </a:t>
            </a:r>
          </a:p>
        </p:txBody>
      </p:sp>
      <p:sp>
        <p:nvSpPr>
          <p:cNvPr id="3" name="Tijdelijke aanduiding voor inhoud 2">
            <a:extLst>
              <a:ext uri="{FF2B5EF4-FFF2-40B4-BE49-F238E27FC236}">
                <a16:creationId xmlns:a16="http://schemas.microsoft.com/office/drawing/2014/main" id="{6F45A8CC-4A6C-09FE-E29C-8AA4FC0DC131}"/>
              </a:ext>
            </a:extLst>
          </p:cNvPr>
          <p:cNvSpPr>
            <a:spLocks noGrp="1"/>
          </p:cNvSpPr>
          <p:nvPr>
            <p:ph idx="13"/>
          </p:nvPr>
        </p:nvSpPr>
        <p:spPr/>
        <p:txBody>
          <a:bodyPr/>
          <a:lstStyle/>
          <a:p>
            <a:r>
              <a:rPr lang="en-US" dirty="0"/>
              <a:t>It has been </a:t>
            </a:r>
            <a:r>
              <a:rPr lang="en-US" b="1" dirty="0">
                <a:solidFill>
                  <a:srgbClr val="255879"/>
                </a:solidFill>
              </a:rPr>
              <a:t>a rough ride </a:t>
            </a:r>
            <a:r>
              <a:rPr lang="en-US" dirty="0"/>
              <a:t>for </a:t>
            </a:r>
            <a:r>
              <a:rPr lang="en-US" dirty="0" err="1"/>
              <a:t>contrib</a:t>
            </a:r>
            <a:r>
              <a:rPr lang="en-US" dirty="0"/>
              <a:t> and tooling maintainers alike</a:t>
            </a:r>
          </a:p>
          <a:p>
            <a:r>
              <a:rPr lang="en-US" dirty="0"/>
              <a:t>Break </a:t>
            </a:r>
            <a:r>
              <a:rPr lang="en-US" b="1" dirty="0">
                <a:solidFill>
                  <a:srgbClr val="255879"/>
                </a:solidFill>
              </a:rPr>
              <a:t>backwards compatibility </a:t>
            </a:r>
            <a:r>
              <a:rPr lang="en-US" dirty="0"/>
              <a:t>in patches is a bad idea™</a:t>
            </a:r>
          </a:p>
          <a:p>
            <a:r>
              <a:rPr lang="en-US" dirty="0"/>
              <a:t>Successfully </a:t>
            </a:r>
            <a:r>
              <a:rPr lang="en-US" b="1" dirty="0">
                <a:solidFill>
                  <a:srgbClr val="255879"/>
                </a:solidFill>
              </a:rPr>
              <a:t>decoupled from D.A.</a:t>
            </a:r>
            <a:r>
              <a:rPr lang="en-US" dirty="0"/>
              <a:t> infra team</a:t>
            </a:r>
          </a:p>
          <a:p>
            <a:r>
              <a:rPr lang="en-US" dirty="0"/>
              <a:t>We should </a:t>
            </a:r>
            <a:r>
              <a:rPr lang="en-US" b="1" dirty="0">
                <a:solidFill>
                  <a:srgbClr val="255879"/>
                </a:solidFill>
              </a:rPr>
              <a:t>start earlier</a:t>
            </a:r>
            <a:r>
              <a:rPr lang="en-US" dirty="0"/>
              <a:t> helping maintainers</a:t>
            </a:r>
            <a:endParaRPr lang="en-NL" dirty="0"/>
          </a:p>
        </p:txBody>
      </p:sp>
    </p:spTree>
    <p:extLst>
      <p:ext uri="{BB962C8B-B14F-4D97-AF65-F5344CB8AC3E}">
        <p14:creationId xmlns:p14="http://schemas.microsoft.com/office/powerpoint/2010/main" val="2179693993"/>
      </p:ext>
    </p:extLst>
  </p:cSld>
  <p:clrMapOvr>
    <a:masterClrMapping/>
  </p:clrMapOvr>
  <p:transition spd="med">
    <p:pull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CB510-EE70-50A5-A8A8-D47BF4BBC29C}"/>
              </a:ext>
            </a:extLst>
          </p:cNvPr>
          <p:cNvSpPr>
            <a:spLocks noGrp="1"/>
          </p:cNvSpPr>
          <p:nvPr>
            <p:ph type="title"/>
          </p:nvPr>
        </p:nvSpPr>
        <p:spPr>
          <a:xfrm>
            <a:off x="720000" y="720001"/>
            <a:ext cx="10800000" cy="649605"/>
          </a:xfrm>
        </p:spPr>
        <p:txBody>
          <a:bodyPr anchor="t">
            <a:normAutofit/>
          </a:bodyPr>
          <a:lstStyle/>
          <a:p>
            <a:r>
              <a:rPr lang="en-US" sz="4200" dirty="0"/>
              <a:t>Drupal 11?</a:t>
            </a:r>
            <a:endParaRPr lang="en-NL" sz="4200" dirty="0"/>
          </a:p>
        </p:txBody>
      </p:sp>
      <p:pic>
        <p:nvPicPr>
          <p:cNvPr id="1026" name="Picture 2">
            <a:extLst>
              <a:ext uri="{FF2B5EF4-FFF2-40B4-BE49-F238E27FC236}">
                <a16:creationId xmlns:a16="http://schemas.microsoft.com/office/drawing/2014/main" id="{DB61E62A-481C-F0AC-8CF2-5477D7189A1B}"/>
              </a:ext>
            </a:extLst>
          </p:cNvPr>
          <p:cNvPicPr>
            <a:picLocks noChangeAspect="1" noChangeArrowheads="1"/>
          </p:cNvPicPr>
          <p:nvPr/>
        </p:nvPicPr>
        <p:blipFill>
          <a:blip r:embed="rId3"/>
          <a:srcRect/>
          <a:stretch/>
        </p:blipFill>
        <p:spPr bwMode="auto">
          <a:xfrm>
            <a:off x="2503458" y="1691148"/>
            <a:ext cx="7233083" cy="4170902"/>
          </a:xfrm>
          <a:prstGeom prst="rect">
            <a:avLst/>
          </a:prstGeom>
          <a:solidFill>
            <a:srgbClr val="FFFFFF"/>
          </a:solidFill>
          <a:effectLst>
            <a:outerShdw blurRad="50800" dist="38100" dir="2700000" algn="tl" rotWithShape="0">
              <a:prstClr val="black">
                <a:alpha val="40000"/>
              </a:prstClr>
            </a:outerShdw>
          </a:effectLst>
        </p:spPr>
      </p:pic>
      <p:grpSp>
        <p:nvGrpSpPr>
          <p:cNvPr id="6" name="Groep 5">
            <a:extLst>
              <a:ext uri="{FF2B5EF4-FFF2-40B4-BE49-F238E27FC236}">
                <a16:creationId xmlns:a16="http://schemas.microsoft.com/office/drawing/2014/main" id="{65F7C165-538B-21FF-3C59-CFBACC05EF54}"/>
              </a:ext>
            </a:extLst>
          </p:cNvPr>
          <p:cNvGrpSpPr/>
          <p:nvPr/>
        </p:nvGrpSpPr>
        <p:grpSpPr>
          <a:xfrm>
            <a:off x="3238226" y="3733421"/>
            <a:ext cx="2698864" cy="1864622"/>
            <a:chOff x="3249045" y="3733421"/>
            <a:chExt cx="2698864" cy="1864622"/>
          </a:xfrm>
        </p:grpSpPr>
        <p:pic>
          <p:nvPicPr>
            <p:cNvPr id="4" name="Graphic 3" descr="Terug met effen opvulling">
              <a:extLst>
                <a:ext uri="{FF2B5EF4-FFF2-40B4-BE49-F238E27FC236}">
                  <a16:creationId xmlns:a16="http://schemas.microsoft.com/office/drawing/2014/main" id="{65B37A6B-E54C-6F7C-B831-6AFD64644E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8695600" flipH="1">
              <a:off x="3249045" y="4527047"/>
              <a:ext cx="1070996" cy="1070996"/>
            </a:xfrm>
            <a:prstGeom prst="rect">
              <a:avLst/>
            </a:prstGeom>
          </p:spPr>
        </p:pic>
        <p:sp>
          <p:nvSpPr>
            <p:cNvPr id="5" name="Tekstvak 4">
              <a:extLst>
                <a:ext uri="{FF2B5EF4-FFF2-40B4-BE49-F238E27FC236}">
                  <a16:creationId xmlns:a16="http://schemas.microsoft.com/office/drawing/2014/main" id="{106F3F02-80A3-1577-A690-6010D18FFFEC}"/>
                </a:ext>
              </a:extLst>
            </p:cNvPr>
            <p:cNvSpPr txBox="1"/>
            <p:nvPr/>
          </p:nvSpPr>
          <p:spPr>
            <a:xfrm rot="20093135">
              <a:off x="3370025" y="3733421"/>
              <a:ext cx="2577884" cy="523220"/>
            </a:xfrm>
            <a:prstGeom prst="rect">
              <a:avLst/>
            </a:prstGeom>
            <a:noFill/>
          </p:spPr>
          <p:txBody>
            <a:bodyPr wrap="square" rtlCol="0">
              <a:spAutoFit/>
            </a:bodyPr>
            <a:lstStyle/>
            <a:p>
              <a:r>
                <a:rPr lang="en-GB" sz="2800" b="1" dirty="0">
                  <a:solidFill>
                    <a:srgbClr val="255879"/>
                  </a:solidFill>
                  <a:latin typeface="Montserrat" panose="00000500000000000000" pitchFamily="2" charset="0"/>
                </a:rPr>
                <a:t>Start here?</a:t>
              </a:r>
              <a:endParaRPr lang="en-NL" sz="2800" b="1" dirty="0">
                <a:solidFill>
                  <a:srgbClr val="255879"/>
                </a:solidFill>
                <a:latin typeface="Montserrat" panose="00000500000000000000" pitchFamily="2" charset="0"/>
              </a:endParaRPr>
            </a:p>
          </p:txBody>
        </p:sp>
      </p:grpSp>
    </p:spTree>
    <p:extLst>
      <p:ext uri="{BB962C8B-B14F-4D97-AF65-F5344CB8AC3E}">
        <p14:creationId xmlns:p14="http://schemas.microsoft.com/office/powerpoint/2010/main" val="5775879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29E7A-49A0-2CBB-E5A0-0BB6A30BA784}"/>
              </a:ext>
            </a:extLst>
          </p:cNvPr>
          <p:cNvSpPr>
            <a:spLocks noGrp="1"/>
          </p:cNvSpPr>
          <p:nvPr>
            <p:ph type="title"/>
          </p:nvPr>
        </p:nvSpPr>
        <p:spPr/>
        <p:txBody>
          <a:bodyPr/>
          <a:lstStyle/>
          <a:p>
            <a:r>
              <a:rPr lang="en-GB" dirty="0"/>
              <a:t>Road to Drupal 11</a:t>
            </a:r>
            <a:endParaRPr lang="en-NL" dirty="0"/>
          </a:p>
        </p:txBody>
      </p:sp>
      <p:grpSp>
        <p:nvGrpSpPr>
          <p:cNvPr id="16" name="Groep 15">
            <a:extLst>
              <a:ext uri="{FF2B5EF4-FFF2-40B4-BE49-F238E27FC236}">
                <a16:creationId xmlns:a16="http://schemas.microsoft.com/office/drawing/2014/main" id="{57AC96D9-7E8E-C5A7-A2BA-DAFC673F2CF2}"/>
              </a:ext>
            </a:extLst>
          </p:cNvPr>
          <p:cNvGrpSpPr/>
          <p:nvPr/>
        </p:nvGrpSpPr>
        <p:grpSpPr>
          <a:xfrm>
            <a:off x="1564931" y="2625075"/>
            <a:ext cx="2505437" cy="2482378"/>
            <a:chOff x="1209621" y="3379672"/>
            <a:chExt cx="2505437" cy="2482378"/>
          </a:xfrm>
        </p:grpSpPr>
        <p:sp>
          <p:nvSpPr>
            <p:cNvPr id="7" name="Rechthoek 6">
              <a:extLst>
                <a:ext uri="{FF2B5EF4-FFF2-40B4-BE49-F238E27FC236}">
                  <a16:creationId xmlns:a16="http://schemas.microsoft.com/office/drawing/2014/main" id="{FFB2F0C0-8DF5-00B5-1D40-859A6FA14754}"/>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hthoek 5">
              <a:extLst>
                <a:ext uri="{FF2B5EF4-FFF2-40B4-BE49-F238E27FC236}">
                  <a16:creationId xmlns:a16="http://schemas.microsoft.com/office/drawing/2014/main" id="{680C3925-ED7C-B23B-1890-32ADEFF1F13D}"/>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7F7F7"/>
                  </a:solidFill>
                </a:rPr>
                <a:t>Fully utilize Gitlab</a:t>
              </a:r>
              <a:endParaRPr lang="en-NL" sz="2000" b="1" dirty="0">
                <a:solidFill>
                  <a:srgbClr val="F7F7F7"/>
                </a:solidFill>
              </a:endParaRPr>
            </a:p>
          </p:txBody>
        </p:sp>
      </p:grpSp>
      <p:grpSp>
        <p:nvGrpSpPr>
          <p:cNvPr id="17" name="Groep 16">
            <a:extLst>
              <a:ext uri="{FF2B5EF4-FFF2-40B4-BE49-F238E27FC236}">
                <a16:creationId xmlns:a16="http://schemas.microsoft.com/office/drawing/2014/main" id="{1BEB2222-E255-EE9F-16C4-EFA8ECCCA39E}"/>
              </a:ext>
            </a:extLst>
          </p:cNvPr>
          <p:cNvGrpSpPr/>
          <p:nvPr/>
        </p:nvGrpSpPr>
        <p:grpSpPr>
          <a:xfrm>
            <a:off x="4843282" y="2625075"/>
            <a:ext cx="2505437" cy="2482378"/>
            <a:chOff x="4375381" y="3379672"/>
            <a:chExt cx="2505437" cy="2482378"/>
          </a:xfrm>
        </p:grpSpPr>
        <p:sp>
          <p:nvSpPr>
            <p:cNvPr id="8" name="Rechthoek 7">
              <a:extLst>
                <a:ext uri="{FF2B5EF4-FFF2-40B4-BE49-F238E27FC236}">
                  <a16:creationId xmlns:a16="http://schemas.microsoft.com/office/drawing/2014/main" id="{B1221C65-1791-03E5-E129-B1C27D0D5DF0}"/>
                </a:ext>
              </a:extLst>
            </p:cNvPr>
            <p:cNvSpPr/>
            <p:nvPr/>
          </p:nvSpPr>
          <p:spPr>
            <a:xfrm>
              <a:off x="4546083" y="3379672"/>
              <a:ext cx="2334735" cy="2314666"/>
            </a:xfrm>
            <a:prstGeom prst="rect">
              <a:avLst/>
            </a:prstGeom>
            <a:solidFill>
              <a:srgbClr val="ED80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hthoek 8">
              <a:extLst>
                <a:ext uri="{FF2B5EF4-FFF2-40B4-BE49-F238E27FC236}">
                  <a16:creationId xmlns:a16="http://schemas.microsoft.com/office/drawing/2014/main" id="{EF3C0753-A972-CAB6-5F96-BC4017DA2026}"/>
                </a:ext>
              </a:extLst>
            </p:cNvPr>
            <p:cNvSpPr/>
            <p:nvPr/>
          </p:nvSpPr>
          <p:spPr>
            <a:xfrm>
              <a:off x="4375381" y="3602176"/>
              <a:ext cx="2279468" cy="2259874"/>
            </a:xfrm>
            <a:prstGeom prst="rect">
              <a:avLst/>
            </a:prstGeom>
            <a:solidFill>
              <a:srgbClr val="D72F86"/>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Track deprecations</a:t>
              </a:r>
              <a:endParaRPr lang="en-NL" sz="2000" b="1" dirty="0"/>
            </a:p>
          </p:txBody>
        </p:sp>
      </p:grpSp>
      <p:grpSp>
        <p:nvGrpSpPr>
          <p:cNvPr id="18" name="Groep 17">
            <a:extLst>
              <a:ext uri="{FF2B5EF4-FFF2-40B4-BE49-F238E27FC236}">
                <a16:creationId xmlns:a16="http://schemas.microsoft.com/office/drawing/2014/main" id="{EB9554DF-D226-A800-884D-BDBD4C48B33C}"/>
              </a:ext>
            </a:extLst>
          </p:cNvPr>
          <p:cNvGrpSpPr/>
          <p:nvPr/>
        </p:nvGrpSpPr>
        <p:grpSpPr>
          <a:xfrm>
            <a:off x="8121633" y="2595777"/>
            <a:ext cx="2505437" cy="2482378"/>
            <a:chOff x="7417285" y="3350374"/>
            <a:chExt cx="2505437" cy="2482378"/>
          </a:xfrm>
        </p:grpSpPr>
        <p:sp>
          <p:nvSpPr>
            <p:cNvPr id="10" name="Rechthoek 9">
              <a:extLst>
                <a:ext uri="{FF2B5EF4-FFF2-40B4-BE49-F238E27FC236}">
                  <a16:creationId xmlns:a16="http://schemas.microsoft.com/office/drawing/2014/main" id="{DEB66952-EA50-E15D-2002-D696E1B27CD0}"/>
                </a:ext>
              </a:extLst>
            </p:cNvPr>
            <p:cNvSpPr/>
            <p:nvPr/>
          </p:nvSpPr>
          <p:spPr>
            <a:xfrm>
              <a:off x="7587987" y="3350374"/>
              <a:ext cx="2334735" cy="2314666"/>
            </a:xfrm>
            <a:prstGeom prst="rect">
              <a:avLst/>
            </a:prstGeom>
            <a:solidFill>
              <a:srgbClr val="1C857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hthoek 10">
              <a:extLst>
                <a:ext uri="{FF2B5EF4-FFF2-40B4-BE49-F238E27FC236}">
                  <a16:creationId xmlns:a16="http://schemas.microsoft.com/office/drawing/2014/main" id="{3D79E0DF-9907-AEC3-98D0-73DF62AAE5BC}"/>
                </a:ext>
              </a:extLst>
            </p:cNvPr>
            <p:cNvSpPr/>
            <p:nvPr/>
          </p:nvSpPr>
          <p:spPr>
            <a:xfrm>
              <a:off x="7417285" y="3572878"/>
              <a:ext cx="2279468" cy="2259874"/>
            </a:xfrm>
            <a:prstGeom prst="rect">
              <a:avLst/>
            </a:prstGeom>
            <a:solidFill>
              <a:srgbClr val="27A367"/>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Backwards compatible fixes</a:t>
              </a:r>
            </a:p>
          </p:txBody>
        </p:sp>
      </p:grpSp>
    </p:spTree>
    <p:extLst>
      <p:ext uri="{BB962C8B-B14F-4D97-AF65-F5344CB8AC3E}">
        <p14:creationId xmlns:p14="http://schemas.microsoft.com/office/powerpoint/2010/main" val="3749893781"/>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A239D-CD2F-9FA7-4AA5-8314DF126067}"/>
              </a:ext>
            </a:extLst>
          </p:cNvPr>
          <p:cNvSpPr>
            <a:spLocks noGrp="1"/>
          </p:cNvSpPr>
          <p:nvPr>
            <p:ph type="title"/>
          </p:nvPr>
        </p:nvSpPr>
        <p:spPr/>
        <p:txBody>
          <a:bodyPr/>
          <a:lstStyle/>
          <a:p>
            <a:pPr algn="ctr"/>
            <a:r>
              <a:rPr lang="en-US" dirty="0"/>
              <a:t>Utilizing Gitlab</a:t>
            </a:r>
            <a:endParaRPr lang="en-NL" dirty="0"/>
          </a:p>
        </p:txBody>
      </p:sp>
      <p:sp>
        <p:nvSpPr>
          <p:cNvPr id="4" name="Tijdelijke aanduiding voor inhoud 3">
            <a:extLst>
              <a:ext uri="{FF2B5EF4-FFF2-40B4-BE49-F238E27FC236}">
                <a16:creationId xmlns:a16="http://schemas.microsoft.com/office/drawing/2014/main" id="{8F5DA4A9-8BA2-FC7A-B287-8C358E3C70B9}"/>
              </a:ext>
            </a:extLst>
          </p:cNvPr>
          <p:cNvSpPr>
            <a:spLocks noGrp="1"/>
          </p:cNvSpPr>
          <p:nvPr>
            <p:ph idx="13"/>
          </p:nvPr>
        </p:nvSpPr>
        <p:spPr/>
        <p:txBody>
          <a:bodyPr/>
          <a:lstStyle/>
          <a:p>
            <a:r>
              <a:rPr lang="en-US" dirty="0"/>
              <a:t>Utilize </a:t>
            </a:r>
            <a:r>
              <a:rPr lang="en-US" b="1" dirty="0">
                <a:solidFill>
                  <a:srgbClr val="255879"/>
                </a:solidFill>
              </a:rPr>
              <a:t>Gitlab templates</a:t>
            </a:r>
            <a:r>
              <a:rPr lang="en-US" dirty="0"/>
              <a:t> to enable opt-in to frequent updates</a:t>
            </a:r>
          </a:p>
          <a:p>
            <a:r>
              <a:rPr lang="en-US" dirty="0"/>
              <a:t>Use </a:t>
            </a:r>
            <a:r>
              <a:rPr lang="en-US" b="1" dirty="0">
                <a:solidFill>
                  <a:srgbClr val="255879"/>
                </a:solidFill>
              </a:rPr>
              <a:t>merge requests </a:t>
            </a:r>
            <a:r>
              <a:rPr lang="en-US" dirty="0"/>
              <a:t>instead of patches</a:t>
            </a:r>
          </a:p>
          <a:p>
            <a:r>
              <a:rPr lang="en-US" dirty="0"/>
              <a:t>Use </a:t>
            </a:r>
            <a:r>
              <a:rPr lang="en-US" b="1" dirty="0">
                <a:solidFill>
                  <a:srgbClr val="255879"/>
                </a:solidFill>
              </a:rPr>
              <a:t>Gitlab issues </a:t>
            </a:r>
            <a:r>
              <a:rPr lang="en-US" dirty="0"/>
              <a:t>when available</a:t>
            </a:r>
          </a:p>
          <a:p>
            <a:r>
              <a:rPr lang="en-US" b="1" dirty="0">
                <a:solidFill>
                  <a:srgbClr val="255879"/>
                </a:solidFill>
              </a:rPr>
              <a:t>Move </a:t>
            </a:r>
            <a:r>
              <a:rPr lang="en-US" dirty="0"/>
              <a:t>the</a:t>
            </a:r>
            <a:r>
              <a:rPr lang="en-US" b="1" dirty="0">
                <a:solidFill>
                  <a:srgbClr val="255879"/>
                </a:solidFill>
              </a:rPr>
              <a:t> project update bot</a:t>
            </a:r>
            <a:r>
              <a:rPr lang="en-US" dirty="0"/>
              <a:t> to Gitlab?</a:t>
            </a:r>
          </a:p>
          <a:p>
            <a:pPr marL="0" indent="0">
              <a:buNone/>
            </a:pPr>
            <a:endParaRPr lang="en-US" dirty="0"/>
          </a:p>
        </p:txBody>
      </p:sp>
      <p:pic>
        <p:nvPicPr>
          <p:cNvPr id="3" name="Graphic 2">
            <a:extLst>
              <a:ext uri="{FF2B5EF4-FFF2-40B4-BE49-F238E27FC236}">
                <a16:creationId xmlns:a16="http://schemas.microsoft.com/office/drawing/2014/main" id="{B616E247-F877-5D06-421D-2DCEE31AAB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5" name="TextBox 4">
            <a:extLst>
              <a:ext uri="{FF2B5EF4-FFF2-40B4-BE49-F238E27FC236}">
                <a16:creationId xmlns:a16="http://schemas.microsoft.com/office/drawing/2014/main" id="{7E4E01D2-5C5C-5359-3857-D23A60F77DE0}"/>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gitlab_templates</a:t>
            </a:r>
            <a:endParaRPr lang="en-GB" sz="1400" b="1" dirty="0"/>
          </a:p>
        </p:txBody>
      </p:sp>
      <p:grpSp>
        <p:nvGrpSpPr>
          <p:cNvPr id="6" name="Groep 5">
            <a:extLst>
              <a:ext uri="{FF2B5EF4-FFF2-40B4-BE49-F238E27FC236}">
                <a16:creationId xmlns:a16="http://schemas.microsoft.com/office/drawing/2014/main" id="{7DBE3A83-0A04-C3E3-F8BA-AF8DEADFC5D5}"/>
              </a:ext>
            </a:extLst>
          </p:cNvPr>
          <p:cNvGrpSpPr/>
          <p:nvPr/>
        </p:nvGrpSpPr>
        <p:grpSpPr>
          <a:xfrm>
            <a:off x="10612892" y="289327"/>
            <a:ext cx="1446737" cy="1433422"/>
            <a:chOff x="1209621" y="3379672"/>
            <a:chExt cx="2505437" cy="2482378"/>
          </a:xfrm>
        </p:grpSpPr>
        <p:sp>
          <p:nvSpPr>
            <p:cNvPr id="7" name="Rechthoek 6">
              <a:extLst>
                <a:ext uri="{FF2B5EF4-FFF2-40B4-BE49-F238E27FC236}">
                  <a16:creationId xmlns:a16="http://schemas.microsoft.com/office/drawing/2014/main" id="{4EE76BE8-A501-FB9D-511B-D571755B3EE2}"/>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a:p>
          </p:txBody>
        </p:sp>
        <p:sp>
          <p:nvSpPr>
            <p:cNvPr id="8" name="Rechthoek 7">
              <a:extLst>
                <a:ext uri="{FF2B5EF4-FFF2-40B4-BE49-F238E27FC236}">
                  <a16:creationId xmlns:a16="http://schemas.microsoft.com/office/drawing/2014/main" id="{C6624B10-8E0A-C2D6-30DB-CBC47B0D8E25}"/>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7F7F7"/>
                  </a:solidFill>
                </a:rPr>
                <a:t>Fully utilize Gitlab</a:t>
              </a:r>
              <a:endParaRPr lang="en-NL" sz="1200" b="1" dirty="0">
                <a:solidFill>
                  <a:srgbClr val="F7F7F7"/>
                </a:solidFill>
              </a:endParaRPr>
            </a:p>
          </p:txBody>
        </p:sp>
      </p:grpSp>
    </p:spTree>
    <p:extLst>
      <p:ext uri="{BB962C8B-B14F-4D97-AF65-F5344CB8AC3E}">
        <p14:creationId xmlns:p14="http://schemas.microsoft.com/office/powerpoint/2010/main" val="420340802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A239D-CD2F-9FA7-4AA5-8314DF126067}"/>
              </a:ext>
            </a:extLst>
          </p:cNvPr>
          <p:cNvSpPr>
            <a:spLocks noGrp="1"/>
          </p:cNvSpPr>
          <p:nvPr>
            <p:ph type="title"/>
          </p:nvPr>
        </p:nvSpPr>
        <p:spPr/>
        <p:txBody>
          <a:bodyPr/>
          <a:lstStyle/>
          <a:p>
            <a:pPr algn="ctr"/>
            <a:r>
              <a:rPr lang="en-US" dirty="0"/>
              <a:t>Utilizing Gitlab</a:t>
            </a:r>
            <a:endParaRPr lang="en-NL" dirty="0"/>
          </a:p>
        </p:txBody>
      </p:sp>
      <p:sp>
        <p:nvSpPr>
          <p:cNvPr id="4" name="Tijdelijke aanduiding voor inhoud 3">
            <a:extLst>
              <a:ext uri="{FF2B5EF4-FFF2-40B4-BE49-F238E27FC236}">
                <a16:creationId xmlns:a16="http://schemas.microsoft.com/office/drawing/2014/main" id="{8F5DA4A9-8BA2-FC7A-B287-8C358E3C70B9}"/>
              </a:ext>
            </a:extLst>
          </p:cNvPr>
          <p:cNvSpPr>
            <a:spLocks noGrp="1"/>
          </p:cNvSpPr>
          <p:nvPr>
            <p:ph idx="13"/>
          </p:nvPr>
        </p:nvSpPr>
        <p:spPr/>
        <p:txBody>
          <a:bodyPr/>
          <a:lstStyle/>
          <a:p>
            <a:r>
              <a:rPr lang="en-US" dirty="0"/>
              <a:t>Utilize </a:t>
            </a:r>
            <a:r>
              <a:rPr lang="en-US" b="1" dirty="0">
                <a:solidFill>
                  <a:srgbClr val="255879"/>
                </a:solidFill>
              </a:rPr>
              <a:t>Gitlab templates</a:t>
            </a:r>
            <a:r>
              <a:rPr lang="en-US" dirty="0"/>
              <a:t> to enable opt-in to frequent updates</a:t>
            </a:r>
          </a:p>
          <a:p>
            <a:pPr marL="0" indent="0">
              <a:buNone/>
            </a:pPr>
            <a:endParaRPr lang="en-US" dirty="0"/>
          </a:p>
        </p:txBody>
      </p:sp>
      <p:pic>
        <p:nvPicPr>
          <p:cNvPr id="3" name="Graphic 2">
            <a:extLst>
              <a:ext uri="{FF2B5EF4-FFF2-40B4-BE49-F238E27FC236}">
                <a16:creationId xmlns:a16="http://schemas.microsoft.com/office/drawing/2014/main" id="{B616E247-F877-5D06-421D-2DCEE31AAB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5" name="TextBox 4">
            <a:extLst>
              <a:ext uri="{FF2B5EF4-FFF2-40B4-BE49-F238E27FC236}">
                <a16:creationId xmlns:a16="http://schemas.microsoft.com/office/drawing/2014/main" id="{7E4E01D2-5C5C-5359-3857-D23A60F77DE0}"/>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gitlab_templates</a:t>
            </a:r>
            <a:endParaRPr lang="en-GB" sz="1400" b="1" dirty="0"/>
          </a:p>
        </p:txBody>
      </p:sp>
      <p:pic>
        <p:nvPicPr>
          <p:cNvPr id="7" name="Afbeelding 6">
            <a:extLst>
              <a:ext uri="{FF2B5EF4-FFF2-40B4-BE49-F238E27FC236}">
                <a16:creationId xmlns:a16="http://schemas.microsoft.com/office/drawing/2014/main" id="{07B75E76-39AF-DD11-8C7A-F0FC99B175A6}"/>
              </a:ext>
            </a:extLst>
          </p:cNvPr>
          <p:cNvPicPr>
            <a:picLocks noChangeAspect="1"/>
          </p:cNvPicPr>
          <p:nvPr/>
        </p:nvPicPr>
        <p:blipFill rotWithShape="1">
          <a:blip r:embed="rId4"/>
          <a:srcRect b="16877"/>
          <a:stretch/>
        </p:blipFill>
        <p:spPr>
          <a:xfrm>
            <a:off x="720000" y="2196853"/>
            <a:ext cx="7220781" cy="2316135"/>
          </a:xfrm>
          <a:prstGeom prst="rect">
            <a:avLst/>
          </a:prstGeom>
        </p:spPr>
      </p:pic>
      <p:grpSp>
        <p:nvGrpSpPr>
          <p:cNvPr id="10" name="Groep 9">
            <a:extLst>
              <a:ext uri="{FF2B5EF4-FFF2-40B4-BE49-F238E27FC236}">
                <a16:creationId xmlns:a16="http://schemas.microsoft.com/office/drawing/2014/main" id="{B6E56BD7-2AF9-1F60-66DB-FA25B2651ED2}"/>
              </a:ext>
            </a:extLst>
          </p:cNvPr>
          <p:cNvGrpSpPr/>
          <p:nvPr/>
        </p:nvGrpSpPr>
        <p:grpSpPr>
          <a:xfrm>
            <a:off x="10612892" y="289327"/>
            <a:ext cx="1446737" cy="1433422"/>
            <a:chOff x="1209621" y="3379672"/>
            <a:chExt cx="2505437" cy="2482378"/>
          </a:xfrm>
        </p:grpSpPr>
        <p:sp>
          <p:nvSpPr>
            <p:cNvPr id="11" name="Rechthoek 10">
              <a:extLst>
                <a:ext uri="{FF2B5EF4-FFF2-40B4-BE49-F238E27FC236}">
                  <a16:creationId xmlns:a16="http://schemas.microsoft.com/office/drawing/2014/main" id="{8E3D4541-7C46-6125-080D-A0F2F34356F2}"/>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a:p>
          </p:txBody>
        </p:sp>
        <p:sp>
          <p:nvSpPr>
            <p:cNvPr id="12" name="Rechthoek 11">
              <a:extLst>
                <a:ext uri="{FF2B5EF4-FFF2-40B4-BE49-F238E27FC236}">
                  <a16:creationId xmlns:a16="http://schemas.microsoft.com/office/drawing/2014/main" id="{C9CF5B9A-B50C-D72E-825B-2C1919752A4C}"/>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7F7F7"/>
                  </a:solidFill>
                </a:rPr>
                <a:t>Fully utilize Gitlab</a:t>
              </a:r>
              <a:endParaRPr lang="en-NL" sz="1200" b="1" dirty="0">
                <a:solidFill>
                  <a:srgbClr val="F7F7F7"/>
                </a:solidFill>
              </a:endParaRPr>
            </a:p>
          </p:txBody>
        </p:sp>
      </p:grpSp>
    </p:spTree>
    <p:extLst>
      <p:ext uri="{BB962C8B-B14F-4D97-AF65-F5344CB8AC3E}">
        <p14:creationId xmlns:p14="http://schemas.microsoft.com/office/powerpoint/2010/main" val="3407241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A239D-CD2F-9FA7-4AA5-8314DF126067}"/>
              </a:ext>
            </a:extLst>
          </p:cNvPr>
          <p:cNvSpPr>
            <a:spLocks noGrp="1"/>
          </p:cNvSpPr>
          <p:nvPr>
            <p:ph type="title"/>
          </p:nvPr>
        </p:nvSpPr>
        <p:spPr/>
        <p:txBody>
          <a:bodyPr/>
          <a:lstStyle/>
          <a:p>
            <a:pPr algn="ctr"/>
            <a:r>
              <a:rPr lang="en-US" dirty="0"/>
              <a:t>Utilizing Gitlab</a:t>
            </a:r>
            <a:endParaRPr lang="en-NL" dirty="0"/>
          </a:p>
        </p:txBody>
      </p:sp>
      <p:sp>
        <p:nvSpPr>
          <p:cNvPr id="4" name="Tijdelijke aanduiding voor inhoud 3">
            <a:extLst>
              <a:ext uri="{FF2B5EF4-FFF2-40B4-BE49-F238E27FC236}">
                <a16:creationId xmlns:a16="http://schemas.microsoft.com/office/drawing/2014/main" id="{8F5DA4A9-8BA2-FC7A-B287-8C358E3C70B9}"/>
              </a:ext>
            </a:extLst>
          </p:cNvPr>
          <p:cNvSpPr>
            <a:spLocks noGrp="1"/>
          </p:cNvSpPr>
          <p:nvPr>
            <p:ph idx="13"/>
          </p:nvPr>
        </p:nvSpPr>
        <p:spPr/>
        <p:txBody>
          <a:bodyPr/>
          <a:lstStyle/>
          <a:p>
            <a:r>
              <a:rPr lang="en-US" dirty="0"/>
              <a:t>Utilize </a:t>
            </a:r>
            <a:r>
              <a:rPr lang="en-US" b="1" dirty="0">
                <a:solidFill>
                  <a:srgbClr val="255879"/>
                </a:solidFill>
              </a:rPr>
              <a:t>Gitlab templates</a:t>
            </a:r>
            <a:r>
              <a:rPr lang="en-US" dirty="0"/>
              <a:t> to enable opt-in to frequent updates</a:t>
            </a:r>
          </a:p>
          <a:p>
            <a:pPr marL="0" indent="0">
              <a:buNone/>
            </a:pPr>
            <a:endParaRPr lang="en-US" dirty="0"/>
          </a:p>
        </p:txBody>
      </p:sp>
      <p:pic>
        <p:nvPicPr>
          <p:cNvPr id="3" name="Graphic 2">
            <a:extLst>
              <a:ext uri="{FF2B5EF4-FFF2-40B4-BE49-F238E27FC236}">
                <a16:creationId xmlns:a16="http://schemas.microsoft.com/office/drawing/2014/main" id="{B616E247-F877-5D06-421D-2DCEE31AAB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5" name="TextBox 4">
            <a:extLst>
              <a:ext uri="{FF2B5EF4-FFF2-40B4-BE49-F238E27FC236}">
                <a16:creationId xmlns:a16="http://schemas.microsoft.com/office/drawing/2014/main" id="{7E4E01D2-5C5C-5359-3857-D23A60F77DE0}"/>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gitlab_templates</a:t>
            </a:r>
            <a:endParaRPr lang="en-GB" sz="1400" b="1" dirty="0"/>
          </a:p>
        </p:txBody>
      </p:sp>
      <p:pic>
        <p:nvPicPr>
          <p:cNvPr id="7" name="Afbeelding 6">
            <a:extLst>
              <a:ext uri="{FF2B5EF4-FFF2-40B4-BE49-F238E27FC236}">
                <a16:creationId xmlns:a16="http://schemas.microsoft.com/office/drawing/2014/main" id="{07B75E76-39AF-DD11-8C7A-F0FC99B175A6}"/>
              </a:ext>
            </a:extLst>
          </p:cNvPr>
          <p:cNvPicPr>
            <a:picLocks noChangeAspect="1"/>
          </p:cNvPicPr>
          <p:nvPr/>
        </p:nvPicPr>
        <p:blipFill>
          <a:blip r:embed="rId4"/>
          <a:srcRect/>
          <a:stretch/>
        </p:blipFill>
        <p:spPr>
          <a:xfrm>
            <a:off x="720000" y="2193163"/>
            <a:ext cx="7220781" cy="2786398"/>
          </a:xfrm>
          <a:prstGeom prst="rect">
            <a:avLst/>
          </a:prstGeom>
        </p:spPr>
      </p:pic>
      <p:grpSp>
        <p:nvGrpSpPr>
          <p:cNvPr id="10" name="Groep 9">
            <a:extLst>
              <a:ext uri="{FF2B5EF4-FFF2-40B4-BE49-F238E27FC236}">
                <a16:creationId xmlns:a16="http://schemas.microsoft.com/office/drawing/2014/main" id="{F84018B7-B1A5-F221-0F8C-0B5D959E990B}"/>
              </a:ext>
            </a:extLst>
          </p:cNvPr>
          <p:cNvGrpSpPr/>
          <p:nvPr/>
        </p:nvGrpSpPr>
        <p:grpSpPr>
          <a:xfrm>
            <a:off x="10612892" y="289327"/>
            <a:ext cx="1446737" cy="1433422"/>
            <a:chOff x="1209621" y="3379672"/>
            <a:chExt cx="2505437" cy="2482378"/>
          </a:xfrm>
        </p:grpSpPr>
        <p:sp>
          <p:nvSpPr>
            <p:cNvPr id="11" name="Rechthoek 10">
              <a:extLst>
                <a:ext uri="{FF2B5EF4-FFF2-40B4-BE49-F238E27FC236}">
                  <a16:creationId xmlns:a16="http://schemas.microsoft.com/office/drawing/2014/main" id="{03FD5718-8655-EAAC-C83B-32EA0401AB08}"/>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a:p>
          </p:txBody>
        </p:sp>
        <p:sp>
          <p:nvSpPr>
            <p:cNvPr id="12" name="Rechthoek 11">
              <a:extLst>
                <a:ext uri="{FF2B5EF4-FFF2-40B4-BE49-F238E27FC236}">
                  <a16:creationId xmlns:a16="http://schemas.microsoft.com/office/drawing/2014/main" id="{CF6BA06A-8A00-F7A8-F70A-C5B3FF5E2AC2}"/>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7F7F7"/>
                  </a:solidFill>
                </a:rPr>
                <a:t>Fully utilize Gitlab</a:t>
              </a:r>
              <a:endParaRPr lang="en-NL" sz="1200" b="1" dirty="0">
                <a:solidFill>
                  <a:srgbClr val="F7F7F7"/>
                </a:solidFill>
              </a:endParaRPr>
            </a:p>
          </p:txBody>
        </p:sp>
      </p:grpSp>
    </p:spTree>
    <p:extLst>
      <p:ext uri="{BB962C8B-B14F-4D97-AF65-F5344CB8AC3E}">
        <p14:creationId xmlns:p14="http://schemas.microsoft.com/office/powerpoint/2010/main" val="2915303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7286033-92F9-71F1-72B7-8F2E379FC962}"/>
              </a:ext>
            </a:extLst>
          </p:cNvPr>
          <p:cNvSpPr>
            <a:spLocks noGrp="1"/>
          </p:cNvSpPr>
          <p:nvPr>
            <p:ph type="body" idx="2"/>
          </p:nvPr>
        </p:nvSpPr>
        <p:spPr/>
        <p:txBody>
          <a:bodyPr/>
          <a:lstStyle/>
          <a:p>
            <a:r>
              <a:rPr lang="en-GB" sz="3200" dirty="0"/>
              <a:t>Good bot?</a:t>
            </a:r>
            <a:endParaRPr lang="en-NL" sz="3200" dirty="0"/>
          </a:p>
        </p:txBody>
      </p:sp>
      <p:sp>
        <p:nvSpPr>
          <p:cNvPr id="2" name="Titel 1">
            <a:extLst>
              <a:ext uri="{FF2B5EF4-FFF2-40B4-BE49-F238E27FC236}">
                <a16:creationId xmlns:a16="http://schemas.microsoft.com/office/drawing/2014/main" id="{FEC9C888-5E2A-B2DB-B475-55AA31603CFD}"/>
              </a:ext>
            </a:extLst>
          </p:cNvPr>
          <p:cNvSpPr>
            <a:spLocks noGrp="1"/>
          </p:cNvSpPr>
          <p:nvPr>
            <p:ph type="title"/>
          </p:nvPr>
        </p:nvSpPr>
        <p:spPr/>
        <p:txBody>
          <a:bodyPr/>
          <a:lstStyle/>
          <a:p>
            <a:r>
              <a:rPr lang="en-US" dirty="0"/>
              <a:t>Project update bot</a:t>
            </a:r>
            <a:endParaRPr lang="en-NL" dirty="0"/>
          </a:p>
        </p:txBody>
      </p:sp>
    </p:spTree>
    <p:extLst>
      <p:ext uri="{BB962C8B-B14F-4D97-AF65-F5344CB8AC3E}">
        <p14:creationId xmlns:p14="http://schemas.microsoft.com/office/powerpoint/2010/main" val="2563332262"/>
      </p:ext>
    </p:extLst>
  </p:cSld>
  <p:clrMapOvr>
    <a:masterClrMapping/>
  </p:clrMapOvr>
  <p:transition spd="slow">
    <p:cover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A239D-CD2F-9FA7-4AA5-8314DF126067}"/>
              </a:ext>
            </a:extLst>
          </p:cNvPr>
          <p:cNvSpPr>
            <a:spLocks noGrp="1"/>
          </p:cNvSpPr>
          <p:nvPr>
            <p:ph type="title"/>
          </p:nvPr>
        </p:nvSpPr>
        <p:spPr/>
        <p:txBody>
          <a:bodyPr/>
          <a:lstStyle/>
          <a:p>
            <a:pPr algn="ctr"/>
            <a:r>
              <a:rPr lang="en-US" dirty="0"/>
              <a:t>Utilizing Gitlab</a:t>
            </a:r>
            <a:endParaRPr lang="en-NL" dirty="0"/>
          </a:p>
        </p:txBody>
      </p:sp>
      <p:sp>
        <p:nvSpPr>
          <p:cNvPr id="4" name="Tijdelijke aanduiding voor inhoud 3">
            <a:extLst>
              <a:ext uri="{FF2B5EF4-FFF2-40B4-BE49-F238E27FC236}">
                <a16:creationId xmlns:a16="http://schemas.microsoft.com/office/drawing/2014/main" id="{8F5DA4A9-8BA2-FC7A-B287-8C358E3C70B9}"/>
              </a:ext>
            </a:extLst>
          </p:cNvPr>
          <p:cNvSpPr>
            <a:spLocks noGrp="1"/>
          </p:cNvSpPr>
          <p:nvPr>
            <p:ph idx="13"/>
          </p:nvPr>
        </p:nvSpPr>
        <p:spPr/>
        <p:txBody>
          <a:bodyPr/>
          <a:lstStyle/>
          <a:p>
            <a:r>
              <a:rPr lang="en-US" dirty="0"/>
              <a:t>Utilize </a:t>
            </a:r>
            <a:r>
              <a:rPr lang="en-US" b="1" dirty="0">
                <a:solidFill>
                  <a:srgbClr val="255879"/>
                </a:solidFill>
              </a:rPr>
              <a:t>Gitlab templates</a:t>
            </a:r>
            <a:r>
              <a:rPr lang="en-US" dirty="0"/>
              <a:t> to enable opt-in to frequent updates</a:t>
            </a:r>
          </a:p>
          <a:p>
            <a:r>
              <a:rPr lang="en-US" dirty="0"/>
              <a:t>Use </a:t>
            </a:r>
            <a:r>
              <a:rPr lang="en-US" b="1" dirty="0">
                <a:solidFill>
                  <a:srgbClr val="255879"/>
                </a:solidFill>
              </a:rPr>
              <a:t>merge requests </a:t>
            </a:r>
            <a:r>
              <a:rPr lang="en-US" dirty="0"/>
              <a:t>instead of patches</a:t>
            </a:r>
          </a:p>
          <a:p>
            <a:r>
              <a:rPr lang="en-US" dirty="0"/>
              <a:t>Use </a:t>
            </a:r>
            <a:r>
              <a:rPr lang="en-US" b="1" dirty="0">
                <a:solidFill>
                  <a:srgbClr val="255879"/>
                </a:solidFill>
              </a:rPr>
              <a:t>Gitlab issues </a:t>
            </a:r>
            <a:r>
              <a:rPr lang="en-US" dirty="0"/>
              <a:t>when available</a:t>
            </a:r>
          </a:p>
          <a:p>
            <a:r>
              <a:rPr lang="en-US" b="1" dirty="0">
                <a:solidFill>
                  <a:srgbClr val="255879"/>
                </a:solidFill>
              </a:rPr>
              <a:t>Move </a:t>
            </a:r>
            <a:r>
              <a:rPr lang="en-US" dirty="0"/>
              <a:t>the</a:t>
            </a:r>
            <a:r>
              <a:rPr lang="en-US" b="1" dirty="0">
                <a:solidFill>
                  <a:srgbClr val="255879"/>
                </a:solidFill>
              </a:rPr>
              <a:t> project update bot</a:t>
            </a:r>
            <a:r>
              <a:rPr lang="en-US" dirty="0"/>
              <a:t> to Gitlab?</a:t>
            </a:r>
          </a:p>
          <a:p>
            <a:pPr marL="0" indent="0">
              <a:buNone/>
            </a:pPr>
            <a:endParaRPr lang="en-US" dirty="0"/>
          </a:p>
        </p:txBody>
      </p:sp>
      <p:pic>
        <p:nvPicPr>
          <p:cNvPr id="3" name="Graphic 2">
            <a:extLst>
              <a:ext uri="{FF2B5EF4-FFF2-40B4-BE49-F238E27FC236}">
                <a16:creationId xmlns:a16="http://schemas.microsoft.com/office/drawing/2014/main" id="{B616E247-F877-5D06-421D-2DCEE31AAB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5" name="TextBox 4">
            <a:extLst>
              <a:ext uri="{FF2B5EF4-FFF2-40B4-BE49-F238E27FC236}">
                <a16:creationId xmlns:a16="http://schemas.microsoft.com/office/drawing/2014/main" id="{7E4E01D2-5C5C-5359-3857-D23A60F77DE0}"/>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gitlab_templates</a:t>
            </a:r>
            <a:endParaRPr lang="en-GB" sz="1400" b="1" dirty="0"/>
          </a:p>
        </p:txBody>
      </p:sp>
      <p:grpSp>
        <p:nvGrpSpPr>
          <p:cNvPr id="9" name="Groep 8">
            <a:extLst>
              <a:ext uri="{FF2B5EF4-FFF2-40B4-BE49-F238E27FC236}">
                <a16:creationId xmlns:a16="http://schemas.microsoft.com/office/drawing/2014/main" id="{4A66D27B-0B0F-E106-D55B-C56CFF65EBE8}"/>
              </a:ext>
            </a:extLst>
          </p:cNvPr>
          <p:cNvGrpSpPr/>
          <p:nvPr/>
        </p:nvGrpSpPr>
        <p:grpSpPr>
          <a:xfrm>
            <a:off x="10612892" y="289327"/>
            <a:ext cx="1446737" cy="1433422"/>
            <a:chOff x="1209621" y="3379672"/>
            <a:chExt cx="2505437" cy="2482378"/>
          </a:xfrm>
        </p:grpSpPr>
        <p:sp>
          <p:nvSpPr>
            <p:cNvPr id="10" name="Rechthoek 9">
              <a:extLst>
                <a:ext uri="{FF2B5EF4-FFF2-40B4-BE49-F238E27FC236}">
                  <a16:creationId xmlns:a16="http://schemas.microsoft.com/office/drawing/2014/main" id="{86186DBD-3B80-0491-6427-35EC97ED6C8C}"/>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a:p>
          </p:txBody>
        </p:sp>
        <p:sp>
          <p:nvSpPr>
            <p:cNvPr id="11" name="Rechthoek 10">
              <a:extLst>
                <a:ext uri="{FF2B5EF4-FFF2-40B4-BE49-F238E27FC236}">
                  <a16:creationId xmlns:a16="http://schemas.microsoft.com/office/drawing/2014/main" id="{01689302-0354-5404-23B2-23B718ED8B4B}"/>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7F7F7"/>
                  </a:solidFill>
                </a:rPr>
                <a:t>Fully utilize Gitlab</a:t>
              </a:r>
              <a:endParaRPr lang="en-NL" sz="1200" b="1" dirty="0">
                <a:solidFill>
                  <a:srgbClr val="F7F7F7"/>
                </a:solidFill>
              </a:endParaRPr>
            </a:p>
          </p:txBody>
        </p:sp>
      </p:grpSp>
    </p:spTree>
    <p:extLst>
      <p:ext uri="{BB962C8B-B14F-4D97-AF65-F5344CB8AC3E}">
        <p14:creationId xmlns:p14="http://schemas.microsoft.com/office/powerpoint/2010/main" val="1907429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A239D-CD2F-9FA7-4AA5-8314DF126067}"/>
              </a:ext>
            </a:extLst>
          </p:cNvPr>
          <p:cNvSpPr>
            <a:spLocks noGrp="1"/>
          </p:cNvSpPr>
          <p:nvPr>
            <p:ph type="title"/>
          </p:nvPr>
        </p:nvSpPr>
        <p:spPr/>
        <p:txBody>
          <a:bodyPr/>
          <a:lstStyle/>
          <a:p>
            <a:pPr algn="ctr"/>
            <a:r>
              <a:rPr lang="en-US" dirty="0"/>
              <a:t>Utilizing Gitlab</a:t>
            </a:r>
            <a:endParaRPr lang="en-NL" dirty="0"/>
          </a:p>
        </p:txBody>
      </p:sp>
      <p:sp>
        <p:nvSpPr>
          <p:cNvPr id="4" name="Tijdelijke aanduiding voor inhoud 3">
            <a:extLst>
              <a:ext uri="{FF2B5EF4-FFF2-40B4-BE49-F238E27FC236}">
                <a16:creationId xmlns:a16="http://schemas.microsoft.com/office/drawing/2014/main" id="{8F5DA4A9-8BA2-FC7A-B287-8C358E3C70B9}"/>
              </a:ext>
            </a:extLst>
          </p:cNvPr>
          <p:cNvSpPr>
            <a:spLocks noGrp="1"/>
          </p:cNvSpPr>
          <p:nvPr>
            <p:ph idx="13"/>
          </p:nvPr>
        </p:nvSpPr>
        <p:spPr/>
        <p:txBody>
          <a:bodyPr/>
          <a:lstStyle/>
          <a:p>
            <a:r>
              <a:rPr lang="en-US" dirty="0"/>
              <a:t>Utilize </a:t>
            </a:r>
            <a:r>
              <a:rPr lang="en-US" b="1" dirty="0">
                <a:solidFill>
                  <a:srgbClr val="255879"/>
                </a:solidFill>
              </a:rPr>
              <a:t>Gitlab templates</a:t>
            </a:r>
            <a:r>
              <a:rPr lang="en-US" dirty="0"/>
              <a:t> to enable opt-in to frequent updates</a:t>
            </a:r>
          </a:p>
          <a:p>
            <a:r>
              <a:rPr lang="en-US" dirty="0"/>
              <a:t>Use </a:t>
            </a:r>
            <a:r>
              <a:rPr lang="en-US" b="1" dirty="0">
                <a:solidFill>
                  <a:srgbClr val="255879"/>
                </a:solidFill>
              </a:rPr>
              <a:t>merge requests </a:t>
            </a:r>
            <a:r>
              <a:rPr lang="en-US" dirty="0"/>
              <a:t>instead of patches</a:t>
            </a:r>
          </a:p>
          <a:p>
            <a:r>
              <a:rPr lang="en-US" dirty="0"/>
              <a:t>Use </a:t>
            </a:r>
            <a:r>
              <a:rPr lang="en-US" b="1" dirty="0">
                <a:solidFill>
                  <a:srgbClr val="255879"/>
                </a:solidFill>
              </a:rPr>
              <a:t>Gitlab issues </a:t>
            </a:r>
            <a:r>
              <a:rPr lang="en-US" dirty="0"/>
              <a:t>when available</a:t>
            </a:r>
          </a:p>
          <a:p>
            <a:r>
              <a:rPr lang="en-US" b="1" dirty="0">
                <a:solidFill>
                  <a:srgbClr val="255879"/>
                </a:solidFill>
              </a:rPr>
              <a:t>Move </a:t>
            </a:r>
            <a:r>
              <a:rPr lang="en-US" dirty="0"/>
              <a:t>the</a:t>
            </a:r>
            <a:r>
              <a:rPr lang="en-US" b="1" dirty="0">
                <a:solidFill>
                  <a:srgbClr val="255879"/>
                </a:solidFill>
              </a:rPr>
              <a:t> project update bot</a:t>
            </a:r>
            <a:r>
              <a:rPr lang="en-US" dirty="0"/>
              <a:t> to Gitlab?</a:t>
            </a:r>
          </a:p>
          <a:p>
            <a:pPr marL="0" indent="0">
              <a:buNone/>
            </a:pPr>
            <a:endParaRPr lang="en-US" dirty="0"/>
          </a:p>
        </p:txBody>
      </p:sp>
      <p:pic>
        <p:nvPicPr>
          <p:cNvPr id="3" name="Graphic 2">
            <a:extLst>
              <a:ext uri="{FF2B5EF4-FFF2-40B4-BE49-F238E27FC236}">
                <a16:creationId xmlns:a16="http://schemas.microsoft.com/office/drawing/2014/main" id="{B616E247-F877-5D06-421D-2DCEE31AAB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5" name="TextBox 4">
            <a:extLst>
              <a:ext uri="{FF2B5EF4-FFF2-40B4-BE49-F238E27FC236}">
                <a16:creationId xmlns:a16="http://schemas.microsoft.com/office/drawing/2014/main" id="{7E4E01D2-5C5C-5359-3857-D23A60F77DE0}"/>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gitlab_templates</a:t>
            </a:r>
            <a:endParaRPr lang="en-GB" sz="1400" b="1" dirty="0"/>
          </a:p>
        </p:txBody>
      </p:sp>
      <p:pic>
        <p:nvPicPr>
          <p:cNvPr id="7" name="Afbeelding 6">
            <a:extLst>
              <a:ext uri="{FF2B5EF4-FFF2-40B4-BE49-F238E27FC236}">
                <a16:creationId xmlns:a16="http://schemas.microsoft.com/office/drawing/2014/main" id="{965ACBA4-5CAE-EE67-CAD8-D75FB5798874}"/>
              </a:ext>
            </a:extLst>
          </p:cNvPr>
          <p:cNvPicPr>
            <a:picLocks noChangeAspect="1"/>
          </p:cNvPicPr>
          <p:nvPr/>
        </p:nvPicPr>
        <p:blipFill>
          <a:blip r:embed="rId4"/>
          <a:stretch>
            <a:fillRect/>
          </a:stretch>
        </p:blipFill>
        <p:spPr>
          <a:xfrm>
            <a:off x="720000" y="2530945"/>
            <a:ext cx="7274469" cy="3144857"/>
          </a:xfrm>
          <a:prstGeom prst="rect">
            <a:avLst/>
          </a:prstGeom>
          <a:effectLst>
            <a:outerShdw blurRad="50800" dist="38100" dir="2700000" algn="tl" rotWithShape="0">
              <a:prstClr val="black">
                <a:alpha val="40000"/>
              </a:prstClr>
            </a:outerShdw>
          </a:effectLst>
        </p:spPr>
      </p:pic>
      <p:grpSp>
        <p:nvGrpSpPr>
          <p:cNvPr id="11" name="Groep 10">
            <a:extLst>
              <a:ext uri="{FF2B5EF4-FFF2-40B4-BE49-F238E27FC236}">
                <a16:creationId xmlns:a16="http://schemas.microsoft.com/office/drawing/2014/main" id="{4325EBF3-6D20-9E72-BD25-5B1E62F4F96F}"/>
              </a:ext>
            </a:extLst>
          </p:cNvPr>
          <p:cNvGrpSpPr/>
          <p:nvPr/>
        </p:nvGrpSpPr>
        <p:grpSpPr>
          <a:xfrm>
            <a:off x="10612892" y="289327"/>
            <a:ext cx="1446737" cy="1433422"/>
            <a:chOff x="1209621" y="3379672"/>
            <a:chExt cx="2505437" cy="2482378"/>
          </a:xfrm>
        </p:grpSpPr>
        <p:sp>
          <p:nvSpPr>
            <p:cNvPr id="12" name="Rechthoek 11">
              <a:extLst>
                <a:ext uri="{FF2B5EF4-FFF2-40B4-BE49-F238E27FC236}">
                  <a16:creationId xmlns:a16="http://schemas.microsoft.com/office/drawing/2014/main" id="{5F1E5265-7229-B8C0-7022-94B7869A5F38}"/>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a:p>
          </p:txBody>
        </p:sp>
        <p:sp>
          <p:nvSpPr>
            <p:cNvPr id="13" name="Rechthoek 12">
              <a:extLst>
                <a:ext uri="{FF2B5EF4-FFF2-40B4-BE49-F238E27FC236}">
                  <a16:creationId xmlns:a16="http://schemas.microsoft.com/office/drawing/2014/main" id="{99A6E8D0-AAD9-1670-9206-92E5366532EA}"/>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7F7F7"/>
                  </a:solidFill>
                </a:rPr>
                <a:t>Fully utilize Gitlab</a:t>
              </a:r>
              <a:endParaRPr lang="en-NL" sz="1200" b="1" dirty="0">
                <a:solidFill>
                  <a:srgbClr val="F7F7F7"/>
                </a:solidFill>
              </a:endParaRPr>
            </a:p>
          </p:txBody>
        </p:sp>
      </p:grpSp>
    </p:spTree>
    <p:extLst>
      <p:ext uri="{BB962C8B-B14F-4D97-AF65-F5344CB8AC3E}">
        <p14:creationId xmlns:p14="http://schemas.microsoft.com/office/powerpoint/2010/main" val="3188501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A239D-CD2F-9FA7-4AA5-8314DF126067}"/>
              </a:ext>
            </a:extLst>
          </p:cNvPr>
          <p:cNvSpPr>
            <a:spLocks noGrp="1"/>
          </p:cNvSpPr>
          <p:nvPr>
            <p:ph type="title"/>
          </p:nvPr>
        </p:nvSpPr>
        <p:spPr/>
        <p:txBody>
          <a:bodyPr/>
          <a:lstStyle/>
          <a:p>
            <a:pPr algn="ctr"/>
            <a:r>
              <a:rPr lang="en-US" dirty="0"/>
              <a:t>Utilizing Gitlab</a:t>
            </a:r>
            <a:endParaRPr lang="en-NL" dirty="0"/>
          </a:p>
        </p:txBody>
      </p:sp>
      <p:sp>
        <p:nvSpPr>
          <p:cNvPr id="4" name="Tijdelijke aanduiding voor inhoud 3">
            <a:extLst>
              <a:ext uri="{FF2B5EF4-FFF2-40B4-BE49-F238E27FC236}">
                <a16:creationId xmlns:a16="http://schemas.microsoft.com/office/drawing/2014/main" id="{8F5DA4A9-8BA2-FC7A-B287-8C358E3C70B9}"/>
              </a:ext>
            </a:extLst>
          </p:cNvPr>
          <p:cNvSpPr>
            <a:spLocks noGrp="1"/>
          </p:cNvSpPr>
          <p:nvPr>
            <p:ph idx="13"/>
          </p:nvPr>
        </p:nvSpPr>
        <p:spPr/>
        <p:txBody>
          <a:bodyPr/>
          <a:lstStyle/>
          <a:p>
            <a:r>
              <a:rPr lang="en-US" dirty="0"/>
              <a:t>Utilize </a:t>
            </a:r>
            <a:r>
              <a:rPr lang="en-US" b="1" dirty="0">
                <a:solidFill>
                  <a:srgbClr val="255879"/>
                </a:solidFill>
              </a:rPr>
              <a:t>Gitlab templates</a:t>
            </a:r>
            <a:r>
              <a:rPr lang="en-US" dirty="0"/>
              <a:t> to enable opt-in to frequent updates</a:t>
            </a:r>
          </a:p>
          <a:p>
            <a:r>
              <a:rPr lang="en-US" dirty="0"/>
              <a:t>Use </a:t>
            </a:r>
            <a:r>
              <a:rPr lang="en-US" b="1" dirty="0">
                <a:solidFill>
                  <a:srgbClr val="255879"/>
                </a:solidFill>
              </a:rPr>
              <a:t>merge requests </a:t>
            </a:r>
            <a:r>
              <a:rPr lang="en-US" dirty="0"/>
              <a:t>instead of patches</a:t>
            </a:r>
          </a:p>
          <a:p>
            <a:r>
              <a:rPr lang="en-US" dirty="0"/>
              <a:t>Use </a:t>
            </a:r>
            <a:r>
              <a:rPr lang="en-US" b="1" dirty="0">
                <a:solidFill>
                  <a:srgbClr val="255879"/>
                </a:solidFill>
              </a:rPr>
              <a:t>Gitlab issues </a:t>
            </a:r>
            <a:r>
              <a:rPr lang="en-US" dirty="0"/>
              <a:t>when available</a:t>
            </a:r>
          </a:p>
          <a:p>
            <a:r>
              <a:rPr lang="en-US" b="1" dirty="0">
                <a:solidFill>
                  <a:srgbClr val="255879"/>
                </a:solidFill>
              </a:rPr>
              <a:t>Move </a:t>
            </a:r>
            <a:r>
              <a:rPr lang="en-US" dirty="0"/>
              <a:t>the</a:t>
            </a:r>
            <a:r>
              <a:rPr lang="en-US" b="1" dirty="0">
                <a:solidFill>
                  <a:srgbClr val="255879"/>
                </a:solidFill>
              </a:rPr>
              <a:t> project update bot</a:t>
            </a:r>
            <a:r>
              <a:rPr lang="en-US" dirty="0"/>
              <a:t> to Gitlab?</a:t>
            </a:r>
          </a:p>
          <a:p>
            <a:pPr marL="0" indent="0">
              <a:buNone/>
            </a:pPr>
            <a:endParaRPr lang="en-US" dirty="0"/>
          </a:p>
        </p:txBody>
      </p:sp>
      <p:pic>
        <p:nvPicPr>
          <p:cNvPr id="3" name="Graphic 2">
            <a:extLst>
              <a:ext uri="{FF2B5EF4-FFF2-40B4-BE49-F238E27FC236}">
                <a16:creationId xmlns:a16="http://schemas.microsoft.com/office/drawing/2014/main" id="{B616E247-F877-5D06-421D-2DCEE31AAB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131" y="5810926"/>
            <a:ext cx="279723" cy="364987"/>
          </a:xfrm>
          <a:prstGeom prst="rect">
            <a:avLst/>
          </a:prstGeom>
          <a:effectLst/>
        </p:spPr>
      </p:pic>
      <p:sp>
        <p:nvSpPr>
          <p:cNvPr id="5" name="TextBox 4">
            <a:extLst>
              <a:ext uri="{FF2B5EF4-FFF2-40B4-BE49-F238E27FC236}">
                <a16:creationId xmlns:a16="http://schemas.microsoft.com/office/drawing/2014/main" id="{7E4E01D2-5C5C-5359-3857-D23A60F77DE0}"/>
              </a:ext>
            </a:extLst>
          </p:cNvPr>
          <p:cNvSpPr txBox="1"/>
          <p:nvPr/>
        </p:nvSpPr>
        <p:spPr>
          <a:xfrm>
            <a:off x="1027777" y="5868136"/>
            <a:ext cx="4444795" cy="307777"/>
          </a:xfrm>
          <a:prstGeom prst="rect">
            <a:avLst/>
          </a:prstGeom>
          <a:noFill/>
        </p:spPr>
        <p:txBody>
          <a:bodyPr wrap="square">
            <a:spAutoFit/>
          </a:bodyPr>
          <a:lstStyle/>
          <a:p>
            <a:r>
              <a:rPr lang="en-GB" sz="1400" b="1" dirty="0"/>
              <a:t>project/</a:t>
            </a:r>
            <a:r>
              <a:rPr lang="en-GB" sz="1400" b="1" dirty="0" err="1"/>
              <a:t>gitlab_templates</a:t>
            </a:r>
            <a:endParaRPr lang="en-GB" sz="1400" b="1" dirty="0"/>
          </a:p>
        </p:txBody>
      </p:sp>
      <p:grpSp>
        <p:nvGrpSpPr>
          <p:cNvPr id="9" name="Groep 8">
            <a:extLst>
              <a:ext uri="{FF2B5EF4-FFF2-40B4-BE49-F238E27FC236}">
                <a16:creationId xmlns:a16="http://schemas.microsoft.com/office/drawing/2014/main" id="{C238B338-C465-00EC-7E6B-3985D09ADA8E}"/>
              </a:ext>
            </a:extLst>
          </p:cNvPr>
          <p:cNvGrpSpPr/>
          <p:nvPr/>
        </p:nvGrpSpPr>
        <p:grpSpPr>
          <a:xfrm>
            <a:off x="10612892" y="289327"/>
            <a:ext cx="1446737" cy="1433422"/>
            <a:chOff x="1209621" y="3379672"/>
            <a:chExt cx="2505437" cy="2482378"/>
          </a:xfrm>
        </p:grpSpPr>
        <p:sp>
          <p:nvSpPr>
            <p:cNvPr id="10" name="Rechthoek 9">
              <a:extLst>
                <a:ext uri="{FF2B5EF4-FFF2-40B4-BE49-F238E27FC236}">
                  <a16:creationId xmlns:a16="http://schemas.microsoft.com/office/drawing/2014/main" id="{32CFD799-0614-C74C-3331-32698ECF407F}"/>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a:p>
          </p:txBody>
        </p:sp>
        <p:sp>
          <p:nvSpPr>
            <p:cNvPr id="11" name="Rechthoek 10">
              <a:extLst>
                <a:ext uri="{FF2B5EF4-FFF2-40B4-BE49-F238E27FC236}">
                  <a16:creationId xmlns:a16="http://schemas.microsoft.com/office/drawing/2014/main" id="{00B742D6-577D-0520-1038-9ADF0C02DAD7}"/>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7F7F7"/>
                  </a:solidFill>
                </a:rPr>
                <a:t>Fully utilize Gitlab</a:t>
              </a:r>
              <a:endParaRPr lang="en-NL" sz="1200" b="1" dirty="0">
                <a:solidFill>
                  <a:srgbClr val="F7F7F7"/>
                </a:solidFill>
              </a:endParaRPr>
            </a:p>
          </p:txBody>
        </p:sp>
      </p:grpSp>
    </p:spTree>
    <p:extLst>
      <p:ext uri="{BB962C8B-B14F-4D97-AF65-F5344CB8AC3E}">
        <p14:creationId xmlns:p14="http://schemas.microsoft.com/office/powerpoint/2010/main" val="2360840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29E7A-49A0-2CBB-E5A0-0BB6A30BA784}"/>
              </a:ext>
            </a:extLst>
          </p:cNvPr>
          <p:cNvSpPr>
            <a:spLocks noGrp="1"/>
          </p:cNvSpPr>
          <p:nvPr>
            <p:ph type="title"/>
          </p:nvPr>
        </p:nvSpPr>
        <p:spPr/>
        <p:txBody>
          <a:bodyPr/>
          <a:lstStyle/>
          <a:p>
            <a:r>
              <a:rPr lang="en-GB" dirty="0"/>
              <a:t>Road to Drupal 11</a:t>
            </a:r>
            <a:endParaRPr lang="en-NL" dirty="0"/>
          </a:p>
        </p:txBody>
      </p:sp>
      <p:grpSp>
        <p:nvGrpSpPr>
          <p:cNvPr id="16" name="Groep 15">
            <a:extLst>
              <a:ext uri="{FF2B5EF4-FFF2-40B4-BE49-F238E27FC236}">
                <a16:creationId xmlns:a16="http://schemas.microsoft.com/office/drawing/2014/main" id="{57AC96D9-7E8E-C5A7-A2BA-DAFC673F2CF2}"/>
              </a:ext>
            </a:extLst>
          </p:cNvPr>
          <p:cNvGrpSpPr/>
          <p:nvPr/>
        </p:nvGrpSpPr>
        <p:grpSpPr>
          <a:xfrm>
            <a:off x="1564931" y="2625075"/>
            <a:ext cx="2505437" cy="2482378"/>
            <a:chOff x="1209621" y="3379672"/>
            <a:chExt cx="2505437" cy="2482378"/>
          </a:xfrm>
        </p:grpSpPr>
        <p:sp>
          <p:nvSpPr>
            <p:cNvPr id="7" name="Rechthoek 6">
              <a:extLst>
                <a:ext uri="{FF2B5EF4-FFF2-40B4-BE49-F238E27FC236}">
                  <a16:creationId xmlns:a16="http://schemas.microsoft.com/office/drawing/2014/main" id="{FFB2F0C0-8DF5-00B5-1D40-859A6FA14754}"/>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hthoek 5">
              <a:extLst>
                <a:ext uri="{FF2B5EF4-FFF2-40B4-BE49-F238E27FC236}">
                  <a16:creationId xmlns:a16="http://schemas.microsoft.com/office/drawing/2014/main" id="{680C3925-ED7C-B23B-1890-32ADEFF1F13D}"/>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7F7F7"/>
                  </a:solidFill>
                </a:rPr>
                <a:t>Fully utilize Gitlab</a:t>
              </a:r>
              <a:endParaRPr lang="en-NL" sz="2000" b="1" dirty="0">
                <a:solidFill>
                  <a:srgbClr val="F7F7F7"/>
                </a:solidFill>
              </a:endParaRPr>
            </a:p>
          </p:txBody>
        </p:sp>
      </p:grpSp>
      <p:grpSp>
        <p:nvGrpSpPr>
          <p:cNvPr id="17" name="Groep 16">
            <a:extLst>
              <a:ext uri="{FF2B5EF4-FFF2-40B4-BE49-F238E27FC236}">
                <a16:creationId xmlns:a16="http://schemas.microsoft.com/office/drawing/2014/main" id="{1BEB2222-E255-EE9F-16C4-EFA8ECCCA39E}"/>
              </a:ext>
            </a:extLst>
          </p:cNvPr>
          <p:cNvGrpSpPr/>
          <p:nvPr/>
        </p:nvGrpSpPr>
        <p:grpSpPr>
          <a:xfrm>
            <a:off x="4843282" y="2625075"/>
            <a:ext cx="2505437" cy="2482378"/>
            <a:chOff x="4375381" y="3379672"/>
            <a:chExt cx="2505437" cy="2482378"/>
          </a:xfrm>
        </p:grpSpPr>
        <p:sp>
          <p:nvSpPr>
            <p:cNvPr id="8" name="Rechthoek 7">
              <a:extLst>
                <a:ext uri="{FF2B5EF4-FFF2-40B4-BE49-F238E27FC236}">
                  <a16:creationId xmlns:a16="http://schemas.microsoft.com/office/drawing/2014/main" id="{B1221C65-1791-03E5-E129-B1C27D0D5DF0}"/>
                </a:ext>
              </a:extLst>
            </p:cNvPr>
            <p:cNvSpPr/>
            <p:nvPr/>
          </p:nvSpPr>
          <p:spPr>
            <a:xfrm>
              <a:off x="4546083" y="3379672"/>
              <a:ext cx="2334735" cy="2314666"/>
            </a:xfrm>
            <a:prstGeom prst="rect">
              <a:avLst/>
            </a:prstGeom>
            <a:solidFill>
              <a:srgbClr val="ED80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hthoek 8">
              <a:extLst>
                <a:ext uri="{FF2B5EF4-FFF2-40B4-BE49-F238E27FC236}">
                  <a16:creationId xmlns:a16="http://schemas.microsoft.com/office/drawing/2014/main" id="{EF3C0753-A972-CAB6-5F96-BC4017DA2026}"/>
                </a:ext>
              </a:extLst>
            </p:cNvPr>
            <p:cNvSpPr/>
            <p:nvPr/>
          </p:nvSpPr>
          <p:spPr>
            <a:xfrm>
              <a:off x="4375381" y="3602176"/>
              <a:ext cx="2279468" cy="2259874"/>
            </a:xfrm>
            <a:prstGeom prst="rect">
              <a:avLst/>
            </a:prstGeom>
            <a:solidFill>
              <a:srgbClr val="D72F86"/>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Track deprecations</a:t>
              </a:r>
              <a:endParaRPr lang="en-NL" sz="2000" b="1" dirty="0"/>
            </a:p>
          </p:txBody>
        </p:sp>
      </p:grpSp>
      <p:grpSp>
        <p:nvGrpSpPr>
          <p:cNvPr id="18" name="Groep 17">
            <a:extLst>
              <a:ext uri="{FF2B5EF4-FFF2-40B4-BE49-F238E27FC236}">
                <a16:creationId xmlns:a16="http://schemas.microsoft.com/office/drawing/2014/main" id="{EB9554DF-D226-A800-884D-BDBD4C48B33C}"/>
              </a:ext>
            </a:extLst>
          </p:cNvPr>
          <p:cNvGrpSpPr/>
          <p:nvPr/>
        </p:nvGrpSpPr>
        <p:grpSpPr>
          <a:xfrm>
            <a:off x="8121633" y="2595777"/>
            <a:ext cx="2505437" cy="2482378"/>
            <a:chOff x="7417285" y="3350374"/>
            <a:chExt cx="2505437" cy="2482378"/>
          </a:xfrm>
        </p:grpSpPr>
        <p:sp>
          <p:nvSpPr>
            <p:cNvPr id="10" name="Rechthoek 9">
              <a:extLst>
                <a:ext uri="{FF2B5EF4-FFF2-40B4-BE49-F238E27FC236}">
                  <a16:creationId xmlns:a16="http://schemas.microsoft.com/office/drawing/2014/main" id="{DEB66952-EA50-E15D-2002-D696E1B27CD0}"/>
                </a:ext>
              </a:extLst>
            </p:cNvPr>
            <p:cNvSpPr/>
            <p:nvPr/>
          </p:nvSpPr>
          <p:spPr>
            <a:xfrm>
              <a:off x="7587987" y="3350374"/>
              <a:ext cx="2334735" cy="2314666"/>
            </a:xfrm>
            <a:prstGeom prst="rect">
              <a:avLst/>
            </a:prstGeom>
            <a:solidFill>
              <a:srgbClr val="1C857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hthoek 10">
              <a:extLst>
                <a:ext uri="{FF2B5EF4-FFF2-40B4-BE49-F238E27FC236}">
                  <a16:creationId xmlns:a16="http://schemas.microsoft.com/office/drawing/2014/main" id="{3D79E0DF-9907-AEC3-98D0-73DF62AAE5BC}"/>
                </a:ext>
              </a:extLst>
            </p:cNvPr>
            <p:cNvSpPr/>
            <p:nvPr/>
          </p:nvSpPr>
          <p:spPr>
            <a:xfrm>
              <a:off x="7417285" y="3572878"/>
              <a:ext cx="2279468" cy="2259874"/>
            </a:xfrm>
            <a:prstGeom prst="rect">
              <a:avLst/>
            </a:prstGeom>
            <a:solidFill>
              <a:srgbClr val="27A367"/>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Backwards compatible fixes</a:t>
              </a:r>
            </a:p>
          </p:txBody>
        </p:sp>
      </p:grpSp>
    </p:spTree>
    <p:extLst>
      <p:ext uri="{BB962C8B-B14F-4D97-AF65-F5344CB8AC3E}">
        <p14:creationId xmlns:p14="http://schemas.microsoft.com/office/powerpoint/2010/main" val="172917866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053FFA71-9CDF-AEB0-8F88-9D4D02B212CD}"/>
              </a:ext>
            </a:extLst>
          </p:cNvPr>
          <p:cNvGrpSpPr/>
          <p:nvPr/>
        </p:nvGrpSpPr>
        <p:grpSpPr>
          <a:xfrm>
            <a:off x="10612892" y="289327"/>
            <a:ext cx="1446737" cy="1433422"/>
            <a:chOff x="4375381" y="3379672"/>
            <a:chExt cx="2505437" cy="2482378"/>
          </a:xfrm>
        </p:grpSpPr>
        <p:sp>
          <p:nvSpPr>
            <p:cNvPr id="6" name="Rechthoek 5">
              <a:extLst>
                <a:ext uri="{FF2B5EF4-FFF2-40B4-BE49-F238E27FC236}">
                  <a16:creationId xmlns:a16="http://schemas.microsoft.com/office/drawing/2014/main" id="{C37D8346-0F48-BDFD-F01D-4401A3D4A0B3}"/>
                </a:ext>
              </a:extLst>
            </p:cNvPr>
            <p:cNvSpPr/>
            <p:nvPr/>
          </p:nvSpPr>
          <p:spPr>
            <a:xfrm>
              <a:off x="4546083" y="3379672"/>
              <a:ext cx="2334735" cy="2314666"/>
            </a:xfrm>
            <a:prstGeom prst="rect">
              <a:avLst/>
            </a:prstGeom>
            <a:solidFill>
              <a:srgbClr val="ED80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p>
          </p:txBody>
        </p:sp>
        <p:sp>
          <p:nvSpPr>
            <p:cNvPr id="9" name="Rechthoek 8">
              <a:extLst>
                <a:ext uri="{FF2B5EF4-FFF2-40B4-BE49-F238E27FC236}">
                  <a16:creationId xmlns:a16="http://schemas.microsoft.com/office/drawing/2014/main" id="{3F2BC63F-47D4-5B79-260D-72C38A2BB1FD}"/>
                </a:ext>
              </a:extLst>
            </p:cNvPr>
            <p:cNvSpPr/>
            <p:nvPr/>
          </p:nvSpPr>
          <p:spPr>
            <a:xfrm>
              <a:off x="4375381" y="3602176"/>
              <a:ext cx="2279468" cy="2259874"/>
            </a:xfrm>
            <a:prstGeom prst="rect">
              <a:avLst/>
            </a:prstGeom>
            <a:solidFill>
              <a:srgbClr val="D72F86"/>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Track deprecations</a:t>
              </a:r>
              <a:endParaRPr lang="en-NL" sz="1200" b="1" dirty="0"/>
            </a:p>
          </p:txBody>
        </p:sp>
      </p:grpSp>
      <p:sp>
        <p:nvSpPr>
          <p:cNvPr id="2" name="Titel 1">
            <a:extLst>
              <a:ext uri="{FF2B5EF4-FFF2-40B4-BE49-F238E27FC236}">
                <a16:creationId xmlns:a16="http://schemas.microsoft.com/office/drawing/2014/main" id="{12A3E80F-01AF-C60E-66F5-C0809D55ECC7}"/>
              </a:ext>
            </a:extLst>
          </p:cNvPr>
          <p:cNvSpPr>
            <a:spLocks noGrp="1"/>
          </p:cNvSpPr>
          <p:nvPr>
            <p:ph type="title"/>
          </p:nvPr>
        </p:nvSpPr>
        <p:spPr/>
        <p:txBody>
          <a:bodyPr/>
          <a:lstStyle/>
          <a:p>
            <a:r>
              <a:rPr lang="en-US" dirty="0"/>
              <a:t>The</a:t>
            </a:r>
            <a:r>
              <a:rPr lang="en-US" baseline="0" dirty="0"/>
              <a:t> automated fixes pipeline</a:t>
            </a:r>
            <a:endParaRPr lang="en-NL" dirty="0"/>
          </a:p>
        </p:txBody>
      </p:sp>
      <p:sp>
        <p:nvSpPr>
          <p:cNvPr id="4" name="Ondertitel 3">
            <a:extLst>
              <a:ext uri="{FF2B5EF4-FFF2-40B4-BE49-F238E27FC236}">
                <a16:creationId xmlns:a16="http://schemas.microsoft.com/office/drawing/2014/main" id="{353C911D-7633-A679-5B94-E94E83CED374}"/>
              </a:ext>
            </a:extLst>
          </p:cNvPr>
          <p:cNvSpPr>
            <a:spLocks noGrp="1"/>
          </p:cNvSpPr>
          <p:nvPr>
            <p:ph type="subTitle" idx="1"/>
          </p:nvPr>
        </p:nvSpPr>
        <p:spPr/>
        <p:txBody>
          <a:bodyPr/>
          <a:lstStyle/>
          <a:p>
            <a:r>
              <a:rPr lang="en-GB" dirty="0"/>
              <a:t>From the viewpoint of a human</a:t>
            </a:r>
            <a:endParaRPr lang="en-NL" dirty="0"/>
          </a:p>
        </p:txBody>
      </p:sp>
      <p:sp>
        <p:nvSpPr>
          <p:cNvPr id="3" name="Tijdelijke aanduiding voor inhoud 2">
            <a:extLst>
              <a:ext uri="{FF2B5EF4-FFF2-40B4-BE49-F238E27FC236}">
                <a16:creationId xmlns:a16="http://schemas.microsoft.com/office/drawing/2014/main" id="{40E87269-BF3C-C858-15AE-4ED851006CFD}"/>
              </a:ext>
            </a:extLst>
          </p:cNvPr>
          <p:cNvSpPr>
            <a:spLocks noGrp="1"/>
          </p:cNvSpPr>
          <p:nvPr>
            <p:ph idx="13"/>
          </p:nvPr>
        </p:nvSpPr>
        <p:spPr>
          <a:xfrm>
            <a:off x="720000" y="2160000"/>
            <a:ext cx="10800000" cy="3258000"/>
          </a:xfrm>
        </p:spPr>
        <p:txBody>
          <a:bodyPr>
            <a:normAutofit/>
          </a:bodyPr>
          <a:lstStyle/>
          <a:p>
            <a:r>
              <a:rPr lang="en-US" dirty="0"/>
              <a:t>Track </a:t>
            </a:r>
            <a:r>
              <a:rPr lang="en-US" b="1" dirty="0">
                <a:solidFill>
                  <a:srgbClr val="255879"/>
                </a:solidFill>
              </a:rPr>
              <a:t>new deprecations</a:t>
            </a:r>
          </a:p>
          <a:p>
            <a:r>
              <a:rPr lang="en-US" dirty="0"/>
              <a:t>Create relevant </a:t>
            </a:r>
            <a:r>
              <a:rPr lang="en-US" b="1" dirty="0">
                <a:solidFill>
                  <a:srgbClr val="255879"/>
                </a:solidFill>
              </a:rPr>
              <a:t>issues</a:t>
            </a:r>
            <a:r>
              <a:rPr lang="en-US" dirty="0"/>
              <a:t> in tooling (up to 5 projects!)</a:t>
            </a:r>
          </a:p>
          <a:p>
            <a:r>
              <a:rPr lang="en-US" b="1" dirty="0">
                <a:solidFill>
                  <a:srgbClr val="255879"/>
                </a:solidFill>
              </a:rPr>
              <a:t>Update tooling </a:t>
            </a:r>
            <a:r>
              <a:rPr lang="en-US" dirty="0"/>
              <a:t>to support the deprecation</a:t>
            </a:r>
          </a:p>
          <a:p>
            <a:r>
              <a:rPr lang="en-US" b="1" dirty="0">
                <a:solidFill>
                  <a:srgbClr val="255879"/>
                </a:solidFill>
              </a:rPr>
              <a:t>Release</a:t>
            </a:r>
            <a:r>
              <a:rPr lang="en-US" dirty="0"/>
              <a:t> new versions and </a:t>
            </a:r>
            <a:r>
              <a:rPr lang="en-US" b="1" dirty="0">
                <a:solidFill>
                  <a:srgbClr val="255879"/>
                </a:solidFill>
              </a:rPr>
              <a:t>run project analysis</a:t>
            </a:r>
          </a:p>
          <a:p>
            <a:r>
              <a:rPr lang="en-US" dirty="0"/>
              <a:t>Post new patches/merge requests with </a:t>
            </a:r>
            <a:r>
              <a:rPr lang="en-US" b="1" dirty="0">
                <a:solidFill>
                  <a:srgbClr val="255879"/>
                </a:solidFill>
              </a:rPr>
              <a:t>project update bot</a:t>
            </a:r>
          </a:p>
          <a:p>
            <a:r>
              <a:rPr lang="en-US" dirty="0"/>
              <a:t>…</a:t>
            </a:r>
          </a:p>
          <a:p>
            <a:r>
              <a:rPr lang="en-US" b="1" dirty="0">
                <a:solidFill>
                  <a:srgbClr val="255879"/>
                </a:solidFill>
              </a:rPr>
              <a:t>Profit</a:t>
            </a:r>
          </a:p>
        </p:txBody>
      </p:sp>
      <p:pic>
        <p:nvPicPr>
          <p:cNvPr id="7" name="Graphic 6">
            <a:extLst>
              <a:ext uri="{FF2B5EF4-FFF2-40B4-BE49-F238E27FC236}">
                <a16:creationId xmlns:a16="http://schemas.microsoft.com/office/drawing/2014/main" id="{572D2EA6-12E7-F39D-B1BB-3CC9D5FC66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000" y="5875815"/>
            <a:ext cx="307777" cy="307777"/>
          </a:xfrm>
          <a:prstGeom prst="rect">
            <a:avLst/>
          </a:prstGeom>
        </p:spPr>
      </p:pic>
      <p:sp>
        <p:nvSpPr>
          <p:cNvPr id="8" name="TextBox 6">
            <a:extLst>
              <a:ext uri="{FF2B5EF4-FFF2-40B4-BE49-F238E27FC236}">
                <a16:creationId xmlns:a16="http://schemas.microsoft.com/office/drawing/2014/main" id="{4C2B40D7-A296-FCB8-E669-DCE72D858614}"/>
              </a:ext>
            </a:extLst>
          </p:cNvPr>
          <p:cNvSpPr txBox="1"/>
          <p:nvPr/>
        </p:nvSpPr>
        <p:spPr>
          <a:xfrm>
            <a:off x="1027777" y="5868136"/>
            <a:ext cx="4444795" cy="307777"/>
          </a:xfrm>
          <a:prstGeom prst="rect">
            <a:avLst/>
          </a:prstGeom>
          <a:noFill/>
        </p:spPr>
        <p:txBody>
          <a:bodyPr wrap="square">
            <a:spAutoFit/>
          </a:bodyPr>
          <a:lstStyle/>
          <a:p>
            <a:r>
              <a:rPr lang="en-GB" sz="1400" b="1" dirty="0" err="1"/>
              <a:t>mglaman</a:t>
            </a:r>
            <a:r>
              <a:rPr lang="en-GB" sz="1400" b="1" dirty="0"/>
              <a:t>/</a:t>
            </a:r>
            <a:r>
              <a:rPr lang="en-GB" sz="1400" b="1" dirty="0" err="1"/>
              <a:t>drupal</a:t>
            </a:r>
            <a:r>
              <a:rPr lang="en-GB" sz="1400" b="1" dirty="0"/>
              <a:t>-change-record-triage</a:t>
            </a:r>
          </a:p>
        </p:txBody>
      </p:sp>
    </p:spTree>
    <p:extLst>
      <p:ext uri="{BB962C8B-B14F-4D97-AF65-F5344CB8AC3E}">
        <p14:creationId xmlns:p14="http://schemas.microsoft.com/office/powerpoint/2010/main" val="2757072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A3E80F-01AF-C60E-66F5-C0809D55ECC7}"/>
              </a:ext>
            </a:extLst>
          </p:cNvPr>
          <p:cNvSpPr>
            <a:spLocks noGrp="1"/>
          </p:cNvSpPr>
          <p:nvPr>
            <p:ph type="title"/>
          </p:nvPr>
        </p:nvSpPr>
        <p:spPr/>
        <p:txBody>
          <a:bodyPr/>
          <a:lstStyle/>
          <a:p>
            <a:r>
              <a:rPr lang="en-US" dirty="0"/>
              <a:t>Drupal change record triage</a:t>
            </a:r>
            <a:endParaRPr lang="en-NL" dirty="0"/>
          </a:p>
        </p:txBody>
      </p:sp>
      <p:sp>
        <p:nvSpPr>
          <p:cNvPr id="3" name="Tijdelijke aanduiding voor inhoud 2">
            <a:extLst>
              <a:ext uri="{FF2B5EF4-FFF2-40B4-BE49-F238E27FC236}">
                <a16:creationId xmlns:a16="http://schemas.microsoft.com/office/drawing/2014/main" id="{40E87269-BF3C-C858-15AE-4ED851006CFD}"/>
              </a:ext>
            </a:extLst>
          </p:cNvPr>
          <p:cNvSpPr>
            <a:spLocks noGrp="1"/>
          </p:cNvSpPr>
          <p:nvPr>
            <p:ph idx="13"/>
          </p:nvPr>
        </p:nvSpPr>
        <p:spPr/>
        <p:txBody>
          <a:bodyPr>
            <a:normAutofit/>
          </a:bodyPr>
          <a:lstStyle/>
          <a:p>
            <a:r>
              <a:rPr lang="en-US" b="1" dirty="0">
                <a:solidFill>
                  <a:srgbClr val="255879"/>
                </a:solidFill>
              </a:rPr>
              <a:t>Create issues </a:t>
            </a:r>
            <a:r>
              <a:rPr lang="en-US" dirty="0"/>
              <a:t>for new deprecations</a:t>
            </a:r>
          </a:p>
          <a:p>
            <a:r>
              <a:rPr lang="en-US" dirty="0"/>
              <a:t>Manually </a:t>
            </a:r>
            <a:r>
              <a:rPr lang="en-US" b="1" dirty="0">
                <a:solidFill>
                  <a:srgbClr val="255879"/>
                </a:solidFill>
              </a:rPr>
              <a:t>label the tools </a:t>
            </a:r>
            <a:r>
              <a:rPr lang="en-US" dirty="0"/>
              <a:t>that are affected</a:t>
            </a:r>
          </a:p>
          <a:p>
            <a:r>
              <a:rPr lang="en-US" b="1" dirty="0">
                <a:solidFill>
                  <a:srgbClr val="255879"/>
                </a:solidFill>
              </a:rPr>
              <a:t>Track progress </a:t>
            </a:r>
            <a:r>
              <a:rPr lang="en-US" dirty="0"/>
              <a:t>of those changes</a:t>
            </a:r>
          </a:p>
        </p:txBody>
      </p:sp>
      <p:pic>
        <p:nvPicPr>
          <p:cNvPr id="4" name="Graphic 3">
            <a:extLst>
              <a:ext uri="{FF2B5EF4-FFF2-40B4-BE49-F238E27FC236}">
                <a16:creationId xmlns:a16="http://schemas.microsoft.com/office/drawing/2014/main" id="{F0295514-E546-1C95-C3EB-3AC4E84C2E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000" y="5875815"/>
            <a:ext cx="307777" cy="307777"/>
          </a:xfrm>
          <a:prstGeom prst="rect">
            <a:avLst/>
          </a:prstGeom>
        </p:spPr>
      </p:pic>
      <p:sp>
        <p:nvSpPr>
          <p:cNvPr id="5" name="TextBox 6">
            <a:extLst>
              <a:ext uri="{FF2B5EF4-FFF2-40B4-BE49-F238E27FC236}">
                <a16:creationId xmlns:a16="http://schemas.microsoft.com/office/drawing/2014/main" id="{5CCDDBEC-6A6C-C209-6D3B-1413A01839ED}"/>
              </a:ext>
            </a:extLst>
          </p:cNvPr>
          <p:cNvSpPr txBox="1"/>
          <p:nvPr/>
        </p:nvSpPr>
        <p:spPr>
          <a:xfrm>
            <a:off x="1027777" y="5868136"/>
            <a:ext cx="4444795" cy="307777"/>
          </a:xfrm>
          <a:prstGeom prst="rect">
            <a:avLst/>
          </a:prstGeom>
          <a:noFill/>
        </p:spPr>
        <p:txBody>
          <a:bodyPr wrap="square">
            <a:spAutoFit/>
          </a:bodyPr>
          <a:lstStyle/>
          <a:p>
            <a:r>
              <a:rPr lang="en-GB" sz="1400" b="1" dirty="0" err="1"/>
              <a:t>mglaman</a:t>
            </a:r>
            <a:r>
              <a:rPr lang="en-GB" sz="1400" b="1" dirty="0"/>
              <a:t>/</a:t>
            </a:r>
            <a:r>
              <a:rPr lang="en-GB" sz="1400" b="1" dirty="0" err="1"/>
              <a:t>drupal</a:t>
            </a:r>
            <a:r>
              <a:rPr lang="en-GB" sz="1400" b="1" dirty="0"/>
              <a:t>-change-record-triage</a:t>
            </a:r>
          </a:p>
        </p:txBody>
      </p:sp>
      <p:pic>
        <p:nvPicPr>
          <p:cNvPr id="7" name="Afbeelding 6">
            <a:extLst>
              <a:ext uri="{FF2B5EF4-FFF2-40B4-BE49-F238E27FC236}">
                <a16:creationId xmlns:a16="http://schemas.microsoft.com/office/drawing/2014/main" id="{2BEC9DCE-059F-1C3A-03C6-75ECAB02A71D}"/>
              </a:ext>
            </a:extLst>
          </p:cNvPr>
          <p:cNvPicPr>
            <a:picLocks noChangeAspect="1"/>
          </p:cNvPicPr>
          <p:nvPr/>
        </p:nvPicPr>
        <p:blipFill>
          <a:blip r:embed="rId4"/>
          <a:stretch>
            <a:fillRect/>
          </a:stretch>
        </p:blipFill>
        <p:spPr>
          <a:xfrm>
            <a:off x="6618389" y="1569224"/>
            <a:ext cx="5403048" cy="4606689"/>
          </a:xfrm>
          <a:prstGeom prst="rect">
            <a:avLst/>
          </a:prstGeom>
        </p:spPr>
      </p:pic>
      <p:grpSp>
        <p:nvGrpSpPr>
          <p:cNvPr id="8" name="Groep 7">
            <a:extLst>
              <a:ext uri="{FF2B5EF4-FFF2-40B4-BE49-F238E27FC236}">
                <a16:creationId xmlns:a16="http://schemas.microsoft.com/office/drawing/2014/main" id="{DF39881A-12C4-2A10-BC7B-A2F396E1026A}"/>
              </a:ext>
            </a:extLst>
          </p:cNvPr>
          <p:cNvGrpSpPr/>
          <p:nvPr/>
        </p:nvGrpSpPr>
        <p:grpSpPr>
          <a:xfrm>
            <a:off x="10612892" y="289327"/>
            <a:ext cx="1446737" cy="1433422"/>
            <a:chOff x="4375381" y="3379672"/>
            <a:chExt cx="2505437" cy="2482378"/>
          </a:xfrm>
        </p:grpSpPr>
        <p:sp>
          <p:nvSpPr>
            <p:cNvPr id="9" name="Rechthoek 8">
              <a:extLst>
                <a:ext uri="{FF2B5EF4-FFF2-40B4-BE49-F238E27FC236}">
                  <a16:creationId xmlns:a16="http://schemas.microsoft.com/office/drawing/2014/main" id="{2B69E479-3CE5-9C01-0AA6-9711739F1E68}"/>
                </a:ext>
              </a:extLst>
            </p:cNvPr>
            <p:cNvSpPr/>
            <p:nvPr/>
          </p:nvSpPr>
          <p:spPr>
            <a:xfrm>
              <a:off x="4546083" y="3379672"/>
              <a:ext cx="2334735" cy="2314666"/>
            </a:xfrm>
            <a:prstGeom prst="rect">
              <a:avLst/>
            </a:prstGeom>
            <a:solidFill>
              <a:srgbClr val="ED80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p>
          </p:txBody>
        </p:sp>
        <p:sp>
          <p:nvSpPr>
            <p:cNvPr id="10" name="Rechthoek 9">
              <a:extLst>
                <a:ext uri="{FF2B5EF4-FFF2-40B4-BE49-F238E27FC236}">
                  <a16:creationId xmlns:a16="http://schemas.microsoft.com/office/drawing/2014/main" id="{67B5FF67-16C4-0FD2-70CE-D1F85430487E}"/>
                </a:ext>
              </a:extLst>
            </p:cNvPr>
            <p:cNvSpPr/>
            <p:nvPr/>
          </p:nvSpPr>
          <p:spPr>
            <a:xfrm>
              <a:off x="4375381" y="3602176"/>
              <a:ext cx="2279468" cy="2259874"/>
            </a:xfrm>
            <a:prstGeom prst="rect">
              <a:avLst/>
            </a:prstGeom>
            <a:solidFill>
              <a:srgbClr val="D72F86"/>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Track deprecations</a:t>
              </a:r>
              <a:endParaRPr lang="en-NL" sz="1200" b="1" dirty="0"/>
            </a:p>
          </p:txBody>
        </p:sp>
      </p:grpSp>
    </p:spTree>
    <p:extLst>
      <p:ext uri="{BB962C8B-B14F-4D97-AF65-F5344CB8AC3E}">
        <p14:creationId xmlns:p14="http://schemas.microsoft.com/office/powerpoint/2010/main" val="357289767"/>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29E7A-49A0-2CBB-E5A0-0BB6A30BA784}"/>
              </a:ext>
            </a:extLst>
          </p:cNvPr>
          <p:cNvSpPr>
            <a:spLocks noGrp="1"/>
          </p:cNvSpPr>
          <p:nvPr>
            <p:ph type="title"/>
          </p:nvPr>
        </p:nvSpPr>
        <p:spPr/>
        <p:txBody>
          <a:bodyPr/>
          <a:lstStyle/>
          <a:p>
            <a:r>
              <a:rPr lang="en-GB" dirty="0"/>
              <a:t>Road to Drupal 11</a:t>
            </a:r>
            <a:endParaRPr lang="en-NL" dirty="0"/>
          </a:p>
        </p:txBody>
      </p:sp>
      <p:grpSp>
        <p:nvGrpSpPr>
          <p:cNvPr id="16" name="Groep 15">
            <a:extLst>
              <a:ext uri="{FF2B5EF4-FFF2-40B4-BE49-F238E27FC236}">
                <a16:creationId xmlns:a16="http://schemas.microsoft.com/office/drawing/2014/main" id="{57AC96D9-7E8E-C5A7-A2BA-DAFC673F2CF2}"/>
              </a:ext>
            </a:extLst>
          </p:cNvPr>
          <p:cNvGrpSpPr/>
          <p:nvPr/>
        </p:nvGrpSpPr>
        <p:grpSpPr>
          <a:xfrm>
            <a:off x="1564931" y="2625075"/>
            <a:ext cx="2505437" cy="2482378"/>
            <a:chOff x="1209621" y="3379672"/>
            <a:chExt cx="2505437" cy="2482378"/>
          </a:xfrm>
        </p:grpSpPr>
        <p:sp>
          <p:nvSpPr>
            <p:cNvPr id="7" name="Rechthoek 6">
              <a:extLst>
                <a:ext uri="{FF2B5EF4-FFF2-40B4-BE49-F238E27FC236}">
                  <a16:creationId xmlns:a16="http://schemas.microsoft.com/office/drawing/2014/main" id="{FFB2F0C0-8DF5-00B5-1D40-859A6FA14754}"/>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hthoek 5">
              <a:extLst>
                <a:ext uri="{FF2B5EF4-FFF2-40B4-BE49-F238E27FC236}">
                  <a16:creationId xmlns:a16="http://schemas.microsoft.com/office/drawing/2014/main" id="{680C3925-ED7C-B23B-1890-32ADEFF1F13D}"/>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7F7F7"/>
                  </a:solidFill>
                </a:rPr>
                <a:t>Fully utilize Gitlab</a:t>
              </a:r>
              <a:endParaRPr lang="en-NL" sz="2000" b="1" dirty="0">
                <a:solidFill>
                  <a:srgbClr val="F7F7F7"/>
                </a:solidFill>
              </a:endParaRPr>
            </a:p>
          </p:txBody>
        </p:sp>
      </p:grpSp>
      <p:grpSp>
        <p:nvGrpSpPr>
          <p:cNvPr id="17" name="Groep 16">
            <a:extLst>
              <a:ext uri="{FF2B5EF4-FFF2-40B4-BE49-F238E27FC236}">
                <a16:creationId xmlns:a16="http://schemas.microsoft.com/office/drawing/2014/main" id="{1BEB2222-E255-EE9F-16C4-EFA8ECCCA39E}"/>
              </a:ext>
            </a:extLst>
          </p:cNvPr>
          <p:cNvGrpSpPr/>
          <p:nvPr/>
        </p:nvGrpSpPr>
        <p:grpSpPr>
          <a:xfrm>
            <a:off x="4843282" y="2625075"/>
            <a:ext cx="2505437" cy="2482378"/>
            <a:chOff x="4375381" y="3379672"/>
            <a:chExt cx="2505437" cy="2482378"/>
          </a:xfrm>
        </p:grpSpPr>
        <p:sp>
          <p:nvSpPr>
            <p:cNvPr id="8" name="Rechthoek 7">
              <a:extLst>
                <a:ext uri="{FF2B5EF4-FFF2-40B4-BE49-F238E27FC236}">
                  <a16:creationId xmlns:a16="http://schemas.microsoft.com/office/drawing/2014/main" id="{B1221C65-1791-03E5-E129-B1C27D0D5DF0}"/>
                </a:ext>
              </a:extLst>
            </p:cNvPr>
            <p:cNvSpPr/>
            <p:nvPr/>
          </p:nvSpPr>
          <p:spPr>
            <a:xfrm>
              <a:off x="4546083" y="3379672"/>
              <a:ext cx="2334735" cy="2314666"/>
            </a:xfrm>
            <a:prstGeom prst="rect">
              <a:avLst/>
            </a:prstGeom>
            <a:solidFill>
              <a:srgbClr val="ED80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hthoek 8">
              <a:extLst>
                <a:ext uri="{FF2B5EF4-FFF2-40B4-BE49-F238E27FC236}">
                  <a16:creationId xmlns:a16="http://schemas.microsoft.com/office/drawing/2014/main" id="{EF3C0753-A972-CAB6-5F96-BC4017DA2026}"/>
                </a:ext>
              </a:extLst>
            </p:cNvPr>
            <p:cNvSpPr/>
            <p:nvPr/>
          </p:nvSpPr>
          <p:spPr>
            <a:xfrm>
              <a:off x="4375381" y="3602176"/>
              <a:ext cx="2279468" cy="2259874"/>
            </a:xfrm>
            <a:prstGeom prst="rect">
              <a:avLst/>
            </a:prstGeom>
            <a:solidFill>
              <a:srgbClr val="D72F86"/>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Track deprecations</a:t>
              </a:r>
              <a:endParaRPr lang="en-NL" sz="2000" b="1" dirty="0"/>
            </a:p>
          </p:txBody>
        </p:sp>
      </p:grpSp>
      <p:grpSp>
        <p:nvGrpSpPr>
          <p:cNvPr id="18" name="Groep 17">
            <a:extLst>
              <a:ext uri="{FF2B5EF4-FFF2-40B4-BE49-F238E27FC236}">
                <a16:creationId xmlns:a16="http://schemas.microsoft.com/office/drawing/2014/main" id="{EB9554DF-D226-A800-884D-BDBD4C48B33C}"/>
              </a:ext>
            </a:extLst>
          </p:cNvPr>
          <p:cNvGrpSpPr/>
          <p:nvPr/>
        </p:nvGrpSpPr>
        <p:grpSpPr>
          <a:xfrm>
            <a:off x="8121633" y="2595777"/>
            <a:ext cx="2505437" cy="2482378"/>
            <a:chOff x="7417285" y="3350374"/>
            <a:chExt cx="2505437" cy="2482378"/>
          </a:xfrm>
        </p:grpSpPr>
        <p:sp>
          <p:nvSpPr>
            <p:cNvPr id="10" name="Rechthoek 9">
              <a:extLst>
                <a:ext uri="{FF2B5EF4-FFF2-40B4-BE49-F238E27FC236}">
                  <a16:creationId xmlns:a16="http://schemas.microsoft.com/office/drawing/2014/main" id="{DEB66952-EA50-E15D-2002-D696E1B27CD0}"/>
                </a:ext>
              </a:extLst>
            </p:cNvPr>
            <p:cNvSpPr/>
            <p:nvPr/>
          </p:nvSpPr>
          <p:spPr>
            <a:xfrm>
              <a:off x="7587987" y="3350374"/>
              <a:ext cx="2334735" cy="2314666"/>
            </a:xfrm>
            <a:prstGeom prst="rect">
              <a:avLst/>
            </a:prstGeom>
            <a:solidFill>
              <a:srgbClr val="1C857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hthoek 10">
              <a:extLst>
                <a:ext uri="{FF2B5EF4-FFF2-40B4-BE49-F238E27FC236}">
                  <a16:creationId xmlns:a16="http://schemas.microsoft.com/office/drawing/2014/main" id="{3D79E0DF-9907-AEC3-98D0-73DF62AAE5BC}"/>
                </a:ext>
              </a:extLst>
            </p:cNvPr>
            <p:cNvSpPr/>
            <p:nvPr/>
          </p:nvSpPr>
          <p:spPr>
            <a:xfrm>
              <a:off x="7417285" y="3572878"/>
              <a:ext cx="2279468" cy="2259874"/>
            </a:xfrm>
            <a:prstGeom prst="rect">
              <a:avLst/>
            </a:prstGeom>
            <a:solidFill>
              <a:srgbClr val="27A367"/>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Backwards compatible fixes</a:t>
              </a:r>
            </a:p>
          </p:txBody>
        </p:sp>
      </p:grpSp>
    </p:spTree>
    <p:extLst>
      <p:ext uri="{BB962C8B-B14F-4D97-AF65-F5344CB8AC3E}">
        <p14:creationId xmlns:p14="http://schemas.microsoft.com/office/powerpoint/2010/main" val="157749308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C7D70A09-E3DB-95D9-29C9-6FC7FF6DDBA8}"/>
              </a:ext>
            </a:extLst>
          </p:cNvPr>
          <p:cNvSpPr>
            <a:spLocks noGrp="1"/>
          </p:cNvSpPr>
          <p:nvPr>
            <p:ph type="body" idx="2"/>
          </p:nvPr>
        </p:nvSpPr>
        <p:spPr/>
        <p:txBody>
          <a:bodyPr/>
          <a:lstStyle/>
          <a:p>
            <a:r>
              <a:rPr lang="en-US" dirty="0"/>
              <a:t>Patches that work during the Drupal 10 lifecycle</a:t>
            </a:r>
            <a:endParaRPr lang="en-NL" dirty="0"/>
          </a:p>
        </p:txBody>
      </p:sp>
      <p:sp>
        <p:nvSpPr>
          <p:cNvPr id="2" name="Titel 1">
            <a:extLst>
              <a:ext uri="{FF2B5EF4-FFF2-40B4-BE49-F238E27FC236}">
                <a16:creationId xmlns:a16="http://schemas.microsoft.com/office/drawing/2014/main" id="{6D6E68EC-0C73-4EC6-5CB7-91E2517BAD36}"/>
              </a:ext>
            </a:extLst>
          </p:cNvPr>
          <p:cNvSpPr>
            <a:spLocks noGrp="1"/>
          </p:cNvSpPr>
          <p:nvPr>
            <p:ph type="title"/>
          </p:nvPr>
        </p:nvSpPr>
        <p:spPr/>
        <p:txBody>
          <a:bodyPr/>
          <a:lstStyle/>
          <a:p>
            <a:r>
              <a:rPr lang="en-US" baseline="0" dirty="0"/>
              <a:t>Backwards compatible fixes</a:t>
            </a:r>
            <a:endParaRPr lang="en-NL" dirty="0"/>
          </a:p>
        </p:txBody>
      </p:sp>
    </p:spTree>
    <p:extLst>
      <p:ext uri="{BB962C8B-B14F-4D97-AF65-F5344CB8AC3E}">
        <p14:creationId xmlns:p14="http://schemas.microsoft.com/office/powerpoint/2010/main" val="1602141855"/>
      </p:ext>
    </p:extLst>
  </p:cSld>
  <p:clrMapOvr>
    <a:masterClrMapping/>
  </p:clrMapOvr>
  <p:transition spd="slow">
    <p:cover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ep 17">
            <a:extLst>
              <a:ext uri="{FF2B5EF4-FFF2-40B4-BE49-F238E27FC236}">
                <a16:creationId xmlns:a16="http://schemas.microsoft.com/office/drawing/2014/main" id="{421DB74A-A897-24EA-E521-87791C56DD30}"/>
              </a:ext>
            </a:extLst>
          </p:cNvPr>
          <p:cNvGrpSpPr/>
          <p:nvPr/>
        </p:nvGrpSpPr>
        <p:grpSpPr>
          <a:xfrm>
            <a:off x="10612892" y="289188"/>
            <a:ext cx="1446737" cy="1433561"/>
            <a:chOff x="7417285" y="3350374"/>
            <a:chExt cx="2505437" cy="2482378"/>
          </a:xfrm>
        </p:grpSpPr>
        <p:sp>
          <p:nvSpPr>
            <p:cNvPr id="19" name="Rechthoek 18">
              <a:extLst>
                <a:ext uri="{FF2B5EF4-FFF2-40B4-BE49-F238E27FC236}">
                  <a16:creationId xmlns:a16="http://schemas.microsoft.com/office/drawing/2014/main" id="{C7E65513-4A92-2344-0289-26BF1BF1E62F}"/>
                </a:ext>
              </a:extLst>
            </p:cNvPr>
            <p:cNvSpPr/>
            <p:nvPr/>
          </p:nvSpPr>
          <p:spPr>
            <a:xfrm>
              <a:off x="7587987" y="3350374"/>
              <a:ext cx="2334735" cy="2314666"/>
            </a:xfrm>
            <a:prstGeom prst="rect">
              <a:avLst/>
            </a:prstGeom>
            <a:solidFill>
              <a:srgbClr val="1C857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Rechthoek 19">
              <a:extLst>
                <a:ext uri="{FF2B5EF4-FFF2-40B4-BE49-F238E27FC236}">
                  <a16:creationId xmlns:a16="http://schemas.microsoft.com/office/drawing/2014/main" id="{7382BD21-DBE2-E141-CA9A-5D998B4CE48A}"/>
                </a:ext>
              </a:extLst>
            </p:cNvPr>
            <p:cNvSpPr/>
            <p:nvPr/>
          </p:nvSpPr>
          <p:spPr>
            <a:xfrm>
              <a:off x="7417285" y="3572878"/>
              <a:ext cx="2279468" cy="2259874"/>
            </a:xfrm>
            <a:prstGeom prst="rect">
              <a:avLst/>
            </a:prstGeom>
            <a:solidFill>
              <a:srgbClr val="27A367"/>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Backwards compatible fixes</a:t>
              </a:r>
            </a:p>
          </p:txBody>
        </p:sp>
      </p:grpSp>
      <p:sp>
        <p:nvSpPr>
          <p:cNvPr id="12" name="Titel 11">
            <a:extLst>
              <a:ext uri="{FF2B5EF4-FFF2-40B4-BE49-F238E27FC236}">
                <a16:creationId xmlns:a16="http://schemas.microsoft.com/office/drawing/2014/main" id="{9CF620DA-EE10-BF60-F190-A66BE1A18CF6}"/>
              </a:ext>
            </a:extLst>
          </p:cNvPr>
          <p:cNvSpPr>
            <a:spLocks noGrp="1"/>
          </p:cNvSpPr>
          <p:nvPr>
            <p:ph type="title"/>
          </p:nvPr>
        </p:nvSpPr>
        <p:spPr/>
        <p:txBody>
          <a:bodyPr/>
          <a:lstStyle/>
          <a:p>
            <a:r>
              <a:rPr lang="en-GB" dirty="0"/>
              <a:t>What does BC bring?</a:t>
            </a:r>
            <a:endParaRPr lang="en-NL" dirty="0"/>
          </a:p>
        </p:txBody>
      </p:sp>
      <p:sp>
        <p:nvSpPr>
          <p:cNvPr id="4" name="Tijdelijke aanduiding voor tekst 3">
            <a:extLst>
              <a:ext uri="{FF2B5EF4-FFF2-40B4-BE49-F238E27FC236}">
                <a16:creationId xmlns:a16="http://schemas.microsoft.com/office/drawing/2014/main" id="{40688289-040D-E935-FFAF-972562B82D5B}"/>
              </a:ext>
            </a:extLst>
          </p:cNvPr>
          <p:cNvSpPr>
            <a:spLocks noGrp="1"/>
          </p:cNvSpPr>
          <p:nvPr>
            <p:ph idx="13"/>
          </p:nvPr>
        </p:nvSpPr>
        <p:spPr>
          <a:prstGeom prst="rect">
            <a:avLst/>
          </a:prstGeom>
        </p:spPr>
        <p:txBody>
          <a:bodyPr/>
          <a:lstStyle/>
          <a:p>
            <a:r>
              <a:rPr lang="en-GB" dirty="0"/>
              <a:t>Module </a:t>
            </a:r>
            <a:r>
              <a:rPr lang="en-GB" b="1" dirty="0" err="1">
                <a:solidFill>
                  <a:srgbClr val="255879"/>
                </a:solidFill>
              </a:rPr>
              <a:t>bad_bot</a:t>
            </a:r>
            <a:r>
              <a:rPr lang="en-GB" dirty="0"/>
              <a:t>:</a:t>
            </a:r>
          </a:p>
          <a:p>
            <a:pPr lvl="1"/>
            <a:r>
              <a:rPr lang="en-GB" b="1" dirty="0">
                <a:solidFill>
                  <a:srgbClr val="255879"/>
                </a:solidFill>
              </a:rPr>
              <a:t>1.4.x</a:t>
            </a:r>
            <a:r>
              <a:rPr lang="en-GB" dirty="0"/>
              <a:t> supports Drupal </a:t>
            </a:r>
            <a:r>
              <a:rPr lang="en-GB" b="1" dirty="0">
                <a:solidFill>
                  <a:srgbClr val="255879"/>
                </a:solidFill>
              </a:rPr>
              <a:t>^10.2</a:t>
            </a:r>
          </a:p>
          <a:p>
            <a:pPr lvl="1"/>
            <a:r>
              <a:rPr lang="en-GB" b="1" dirty="0">
                <a:solidFill>
                  <a:srgbClr val="255879"/>
                </a:solidFill>
              </a:rPr>
              <a:t>1.5.x</a:t>
            </a:r>
            <a:r>
              <a:rPr lang="en-GB" dirty="0"/>
              <a:t> supports Drupal </a:t>
            </a:r>
            <a:r>
              <a:rPr lang="en-GB" b="1" dirty="0">
                <a:solidFill>
                  <a:srgbClr val="255879"/>
                </a:solidFill>
              </a:rPr>
              <a:t>^11.0</a:t>
            </a:r>
          </a:p>
          <a:p>
            <a:r>
              <a:rPr lang="en-GB" dirty="0"/>
              <a:t>Module </a:t>
            </a:r>
            <a:r>
              <a:rPr lang="en-GB" b="1" dirty="0" err="1">
                <a:solidFill>
                  <a:srgbClr val="255879"/>
                </a:solidFill>
              </a:rPr>
              <a:t>good_bot</a:t>
            </a:r>
            <a:endParaRPr lang="en-GB" dirty="0"/>
          </a:p>
          <a:p>
            <a:pPr lvl="1"/>
            <a:r>
              <a:rPr lang="en-GB" b="1" dirty="0">
                <a:solidFill>
                  <a:srgbClr val="255879"/>
                </a:solidFill>
              </a:rPr>
              <a:t>1.x</a:t>
            </a:r>
            <a:r>
              <a:rPr lang="en-GB" dirty="0"/>
              <a:t> supports Drupal </a:t>
            </a:r>
            <a:r>
              <a:rPr lang="en-GB" b="1" dirty="0">
                <a:solidFill>
                  <a:srgbClr val="255879"/>
                </a:solidFill>
              </a:rPr>
              <a:t>^10.2 || ^11.0</a:t>
            </a:r>
          </a:p>
          <a:p>
            <a:pPr lvl="1"/>
            <a:endParaRPr lang="en-NL" dirty="0"/>
          </a:p>
        </p:txBody>
      </p:sp>
    </p:spTree>
    <p:extLst>
      <p:ext uri="{BB962C8B-B14F-4D97-AF65-F5344CB8AC3E}">
        <p14:creationId xmlns:p14="http://schemas.microsoft.com/office/powerpoint/2010/main" val="3388115434"/>
      </p:ext>
    </p:extLst>
  </p:cSld>
  <p:clrMapOvr>
    <a:masterClrMapping/>
  </p:clrMapOvr>
  <p:transition spd="med">
    <p:pull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ep 17">
            <a:extLst>
              <a:ext uri="{FF2B5EF4-FFF2-40B4-BE49-F238E27FC236}">
                <a16:creationId xmlns:a16="http://schemas.microsoft.com/office/drawing/2014/main" id="{421DB74A-A897-24EA-E521-87791C56DD30}"/>
              </a:ext>
            </a:extLst>
          </p:cNvPr>
          <p:cNvGrpSpPr/>
          <p:nvPr/>
        </p:nvGrpSpPr>
        <p:grpSpPr>
          <a:xfrm>
            <a:off x="10612892" y="289188"/>
            <a:ext cx="1446737" cy="1433561"/>
            <a:chOff x="7417285" y="3350374"/>
            <a:chExt cx="2505437" cy="2482378"/>
          </a:xfrm>
        </p:grpSpPr>
        <p:sp>
          <p:nvSpPr>
            <p:cNvPr id="19" name="Rechthoek 18">
              <a:extLst>
                <a:ext uri="{FF2B5EF4-FFF2-40B4-BE49-F238E27FC236}">
                  <a16:creationId xmlns:a16="http://schemas.microsoft.com/office/drawing/2014/main" id="{C7E65513-4A92-2344-0289-26BF1BF1E62F}"/>
                </a:ext>
              </a:extLst>
            </p:cNvPr>
            <p:cNvSpPr/>
            <p:nvPr/>
          </p:nvSpPr>
          <p:spPr>
            <a:xfrm>
              <a:off x="7587987" y="3350374"/>
              <a:ext cx="2334735" cy="2314666"/>
            </a:xfrm>
            <a:prstGeom prst="rect">
              <a:avLst/>
            </a:prstGeom>
            <a:solidFill>
              <a:srgbClr val="1C857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Rechthoek 19">
              <a:extLst>
                <a:ext uri="{FF2B5EF4-FFF2-40B4-BE49-F238E27FC236}">
                  <a16:creationId xmlns:a16="http://schemas.microsoft.com/office/drawing/2014/main" id="{7382BD21-DBE2-E141-CA9A-5D998B4CE48A}"/>
                </a:ext>
              </a:extLst>
            </p:cNvPr>
            <p:cNvSpPr/>
            <p:nvPr/>
          </p:nvSpPr>
          <p:spPr>
            <a:xfrm>
              <a:off x="7417285" y="3572878"/>
              <a:ext cx="2279468" cy="2259874"/>
            </a:xfrm>
            <a:prstGeom prst="rect">
              <a:avLst/>
            </a:prstGeom>
            <a:solidFill>
              <a:srgbClr val="27A367"/>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Backwards compatible fixes</a:t>
              </a:r>
            </a:p>
          </p:txBody>
        </p:sp>
      </p:grpSp>
      <p:sp>
        <p:nvSpPr>
          <p:cNvPr id="12" name="Titel 11">
            <a:extLst>
              <a:ext uri="{FF2B5EF4-FFF2-40B4-BE49-F238E27FC236}">
                <a16:creationId xmlns:a16="http://schemas.microsoft.com/office/drawing/2014/main" id="{9CF620DA-EE10-BF60-F190-A66BE1A18CF6}"/>
              </a:ext>
            </a:extLst>
          </p:cNvPr>
          <p:cNvSpPr>
            <a:spLocks noGrp="1"/>
          </p:cNvSpPr>
          <p:nvPr>
            <p:ph type="title"/>
          </p:nvPr>
        </p:nvSpPr>
        <p:spPr/>
        <p:txBody>
          <a:bodyPr/>
          <a:lstStyle/>
          <a:p>
            <a:r>
              <a:rPr lang="en-GB" dirty="0"/>
              <a:t>What does BC bring?</a:t>
            </a:r>
            <a:endParaRPr lang="en-NL" dirty="0"/>
          </a:p>
        </p:txBody>
      </p:sp>
      <p:sp>
        <p:nvSpPr>
          <p:cNvPr id="4" name="Tijdelijke aanduiding voor tekst 3">
            <a:extLst>
              <a:ext uri="{FF2B5EF4-FFF2-40B4-BE49-F238E27FC236}">
                <a16:creationId xmlns:a16="http://schemas.microsoft.com/office/drawing/2014/main" id="{40688289-040D-E935-FFAF-972562B82D5B}"/>
              </a:ext>
            </a:extLst>
          </p:cNvPr>
          <p:cNvSpPr>
            <a:spLocks noGrp="1"/>
          </p:cNvSpPr>
          <p:nvPr>
            <p:ph idx="13"/>
          </p:nvPr>
        </p:nvSpPr>
        <p:spPr>
          <a:prstGeom prst="rect">
            <a:avLst/>
          </a:prstGeom>
        </p:spPr>
        <p:txBody>
          <a:bodyPr/>
          <a:lstStyle/>
          <a:p>
            <a:r>
              <a:rPr lang="en-GB" dirty="0"/>
              <a:t>Module </a:t>
            </a:r>
            <a:r>
              <a:rPr lang="en-GB" b="1" dirty="0" err="1">
                <a:solidFill>
                  <a:srgbClr val="255879"/>
                </a:solidFill>
              </a:rPr>
              <a:t>bad_bot</a:t>
            </a:r>
            <a:r>
              <a:rPr lang="en-GB" dirty="0"/>
              <a:t>:</a:t>
            </a:r>
          </a:p>
          <a:p>
            <a:pPr lvl="1"/>
            <a:r>
              <a:rPr lang="en-GB" b="1" dirty="0">
                <a:solidFill>
                  <a:srgbClr val="255879"/>
                </a:solidFill>
              </a:rPr>
              <a:t>1.4.x</a:t>
            </a:r>
            <a:r>
              <a:rPr lang="en-GB" dirty="0"/>
              <a:t> supports Drupal </a:t>
            </a:r>
            <a:r>
              <a:rPr lang="en-GB" b="1" dirty="0">
                <a:solidFill>
                  <a:srgbClr val="255879"/>
                </a:solidFill>
              </a:rPr>
              <a:t>^10.2</a:t>
            </a:r>
          </a:p>
          <a:p>
            <a:pPr lvl="1"/>
            <a:r>
              <a:rPr lang="en-GB" b="1" dirty="0">
                <a:solidFill>
                  <a:srgbClr val="255879"/>
                </a:solidFill>
              </a:rPr>
              <a:t>1.5.x</a:t>
            </a:r>
            <a:r>
              <a:rPr lang="en-GB" dirty="0"/>
              <a:t> supports Drupal </a:t>
            </a:r>
            <a:r>
              <a:rPr lang="en-GB" b="1" dirty="0">
                <a:solidFill>
                  <a:srgbClr val="255879"/>
                </a:solidFill>
              </a:rPr>
              <a:t>^11.0</a:t>
            </a:r>
          </a:p>
          <a:p>
            <a:r>
              <a:rPr lang="en-GB" dirty="0"/>
              <a:t>Module </a:t>
            </a:r>
            <a:r>
              <a:rPr lang="en-GB" b="1" dirty="0" err="1">
                <a:solidFill>
                  <a:srgbClr val="255879"/>
                </a:solidFill>
              </a:rPr>
              <a:t>good_bot</a:t>
            </a:r>
            <a:endParaRPr lang="en-GB" dirty="0"/>
          </a:p>
          <a:p>
            <a:pPr lvl="1"/>
            <a:r>
              <a:rPr lang="en-GB" b="1" dirty="0">
                <a:solidFill>
                  <a:srgbClr val="255879"/>
                </a:solidFill>
              </a:rPr>
              <a:t>1.x</a:t>
            </a:r>
            <a:r>
              <a:rPr lang="en-GB" dirty="0"/>
              <a:t> supports Drupal </a:t>
            </a:r>
            <a:r>
              <a:rPr lang="en-GB" b="1" dirty="0">
                <a:solidFill>
                  <a:srgbClr val="255879"/>
                </a:solidFill>
              </a:rPr>
              <a:t>^10.2 || ^11.0</a:t>
            </a:r>
          </a:p>
          <a:p>
            <a:pPr lvl="1"/>
            <a:endParaRPr lang="en-NL" dirty="0"/>
          </a:p>
        </p:txBody>
      </p:sp>
      <p:pic>
        <p:nvPicPr>
          <p:cNvPr id="22" name="Afbeelding 21">
            <a:extLst>
              <a:ext uri="{FF2B5EF4-FFF2-40B4-BE49-F238E27FC236}">
                <a16:creationId xmlns:a16="http://schemas.microsoft.com/office/drawing/2014/main" id="{F751C29A-957C-A570-F4F1-FBED3E435088}"/>
              </a:ext>
            </a:extLst>
          </p:cNvPr>
          <p:cNvPicPr>
            <a:picLocks noChangeAspect="1"/>
          </p:cNvPicPr>
          <p:nvPr/>
        </p:nvPicPr>
        <p:blipFill>
          <a:blip r:embed="rId2"/>
          <a:stretch>
            <a:fillRect/>
          </a:stretch>
        </p:blipFill>
        <p:spPr>
          <a:xfrm>
            <a:off x="522858" y="1491295"/>
            <a:ext cx="9779458" cy="10166074"/>
          </a:xfrm>
          <a:prstGeom prst="rect">
            <a:avLst/>
          </a:prstGeom>
        </p:spPr>
      </p:pic>
    </p:spTree>
    <p:extLst>
      <p:ext uri="{BB962C8B-B14F-4D97-AF65-F5344CB8AC3E}">
        <p14:creationId xmlns:p14="http://schemas.microsoft.com/office/powerpoint/2010/main" val="208598915"/>
      </p:ext>
    </p:extLst>
  </p:cSld>
  <p:clrMapOvr>
    <a:masterClrMapping/>
  </p:clrMapOvr>
  <p:transition spd="med">
    <p:pull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8B584-DCCB-31D8-DB1E-2023600F5368}"/>
              </a:ext>
            </a:extLst>
          </p:cNvPr>
          <p:cNvSpPr>
            <a:spLocks noGrp="1"/>
          </p:cNvSpPr>
          <p:nvPr>
            <p:ph type="title"/>
          </p:nvPr>
        </p:nvSpPr>
        <p:spPr>
          <a:xfrm>
            <a:off x="720000" y="720000"/>
            <a:ext cx="4860000" cy="1440000"/>
          </a:xfrm>
        </p:spPr>
        <p:txBody>
          <a:bodyPr anchor="t">
            <a:normAutofit/>
          </a:bodyPr>
          <a:lstStyle/>
          <a:p>
            <a:r>
              <a:rPr lang="en-US" dirty="0"/>
              <a:t>How</a:t>
            </a:r>
            <a:r>
              <a:rPr lang="en-US" baseline="0" dirty="0"/>
              <a:t> did we do?</a:t>
            </a:r>
            <a:endParaRPr lang="en-NL" dirty="0"/>
          </a:p>
        </p:txBody>
      </p:sp>
      <p:pic>
        <p:nvPicPr>
          <p:cNvPr id="8" name="Picture 5">
            <a:extLst>
              <a:ext uri="{FF2B5EF4-FFF2-40B4-BE49-F238E27FC236}">
                <a16:creationId xmlns:a16="http://schemas.microsoft.com/office/drawing/2014/main" id="{BB3A7A23-1928-3B6B-11A0-FDA4830C75A6}"/>
              </a:ext>
            </a:extLst>
          </p:cNvPr>
          <p:cNvPicPr>
            <a:picLocks noChangeAspect="1"/>
          </p:cNvPicPr>
          <p:nvPr/>
        </p:nvPicPr>
        <p:blipFill rotWithShape="1">
          <a:blip r:embed="rId2"/>
          <a:srcRect l="17373" r="22888" b="1"/>
          <a:stretch/>
        </p:blipFill>
        <p:spPr>
          <a:xfrm>
            <a:off x="6352674" y="137505"/>
            <a:ext cx="5839326" cy="6573452"/>
          </a:xfrm>
          <a:custGeom>
            <a:avLst/>
            <a:gdLst>
              <a:gd name="connsiteX0" fmla="*/ 3017953 w 6096001"/>
              <a:gd name="connsiteY0" fmla="*/ 0 h 6857999"/>
              <a:gd name="connsiteX1" fmla="*/ 6096001 w 6096001"/>
              <a:gd name="connsiteY1" fmla="*/ 0 h 6857999"/>
              <a:gd name="connsiteX2" fmla="*/ 6096001 w 6096001"/>
              <a:gd name="connsiteY2" fmla="*/ 3767384 h 6857999"/>
              <a:gd name="connsiteX3" fmla="*/ 5022362 w 6096001"/>
              <a:gd name="connsiteY3" fmla="*/ 4841023 h 6857999"/>
              <a:gd name="connsiteX4" fmla="*/ 5027272 w 6096001"/>
              <a:gd name="connsiteY4" fmla="*/ 4938260 h 6857999"/>
              <a:gd name="connsiteX5" fmla="*/ 5027272 w 6096001"/>
              <a:gd name="connsiteY5" fmla="*/ 6857999 h 6857999"/>
              <a:gd name="connsiteX6" fmla="*/ 1 w 6096001"/>
              <a:gd name="connsiteY6" fmla="*/ 6857999 h 6857999"/>
              <a:gd name="connsiteX7" fmla="*/ 1 w 6096001"/>
              <a:gd name="connsiteY7" fmla="*/ 4919511 h 6857999"/>
              <a:gd name="connsiteX8" fmla="*/ 0 w 6096001"/>
              <a:gd name="connsiteY8" fmla="*/ 4919472 h 6857999"/>
              <a:gd name="connsiteX9" fmla="*/ 2888480 w 6096001"/>
              <a:gd name="connsiteY9" fmla="*/ 66312 h 6857999"/>
              <a:gd name="connsiteX0" fmla="*/ 3017953 w 6096001"/>
              <a:gd name="connsiteY0" fmla="*/ 0 h 6857999"/>
              <a:gd name="connsiteX1" fmla="*/ 6096001 w 6096001"/>
              <a:gd name="connsiteY1" fmla="*/ 0 h 6857999"/>
              <a:gd name="connsiteX2" fmla="*/ 6096001 w 6096001"/>
              <a:gd name="connsiteY2" fmla="*/ 3767384 h 6857999"/>
              <a:gd name="connsiteX3" fmla="*/ 5022362 w 6096001"/>
              <a:gd name="connsiteY3" fmla="*/ 4841023 h 6857999"/>
              <a:gd name="connsiteX4" fmla="*/ 5027272 w 6096001"/>
              <a:gd name="connsiteY4" fmla="*/ 6857999 h 6857999"/>
              <a:gd name="connsiteX5" fmla="*/ 1 w 6096001"/>
              <a:gd name="connsiteY5" fmla="*/ 6857999 h 6857999"/>
              <a:gd name="connsiteX6" fmla="*/ 1 w 6096001"/>
              <a:gd name="connsiteY6" fmla="*/ 4919511 h 6857999"/>
              <a:gd name="connsiteX7" fmla="*/ 0 w 6096001"/>
              <a:gd name="connsiteY7" fmla="*/ 4919472 h 6857999"/>
              <a:gd name="connsiteX8" fmla="*/ 2888480 w 6096001"/>
              <a:gd name="connsiteY8" fmla="*/ 66312 h 6857999"/>
              <a:gd name="connsiteX9" fmla="*/ 3017953 w 6096001"/>
              <a:gd name="connsiteY9" fmla="*/ 0 h 6857999"/>
              <a:gd name="connsiteX0" fmla="*/ 3017953 w 6096001"/>
              <a:gd name="connsiteY0" fmla="*/ 0 h 6862395"/>
              <a:gd name="connsiteX1" fmla="*/ 6096001 w 6096001"/>
              <a:gd name="connsiteY1" fmla="*/ 0 h 6862395"/>
              <a:gd name="connsiteX2" fmla="*/ 6096001 w 6096001"/>
              <a:gd name="connsiteY2" fmla="*/ 3767384 h 6862395"/>
              <a:gd name="connsiteX3" fmla="*/ 5022362 w 6096001"/>
              <a:gd name="connsiteY3" fmla="*/ 4841023 h 6862395"/>
              <a:gd name="connsiteX4" fmla="*/ 5022876 w 6096001"/>
              <a:gd name="connsiteY4" fmla="*/ 6862395 h 6862395"/>
              <a:gd name="connsiteX5" fmla="*/ 1 w 6096001"/>
              <a:gd name="connsiteY5" fmla="*/ 6857999 h 6862395"/>
              <a:gd name="connsiteX6" fmla="*/ 1 w 6096001"/>
              <a:gd name="connsiteY6" fmla="*/ 4919511 h 6862395"/>
              <a:gd name="connsiteX7" fmla="*/ 0 w 6096001"/>
              <a:gd name="connsiteY7" fmla="*/ 4919472 h 6862395"/>
              <a:gd name="connsiteX8" fmla="*/ 2888480 w 6096001"/>
              <a:gd name="connsiteY8" fmla="*/ 66312 h 6862395"/>
              <a:gd name="connsiteX9" fmla="*/ 3017953 w 6096001"/>
              <a:gd name="connsiteY9" fmla="*/ 0 h 68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6862395">
                <a:moveTo>
                  <a:pt x="3017953" y="0"/>
                </a:moveTo>
                <a:lnTo>
                  <a:pt x="6096001" y="0"/>
                </a:lnTo>
                <a:lnTo>
                  <a:pt x="6096001" y="3767384"/>
                </a:lnTo>
                <a:cubicBezTo>
                  <a:pt x="5503047" y="3767384"/>
                  <a:pt x="5022362" y="4248069"/>
                  <a:pt x="5022362" y="4841023"/>
                </a:cubicBezTo>
                <a:cubicBezTo>
                  <a:pt x="5023999" y="5513348"/>
                  <a:pt x="5021239" y="6190070"/>
                  <a:pt x="5022876" y="6862395"/>
                </a:cubicBezTo>
                <a:lnTo>
                  <a:pt x="1" y="6857999"/>
                </a:lnTo>
                <a:lnTo>
                  <a:pt x="1" y="4919511"/>
                </a:lnTo>
                <a:cubicBezTo>
                  <a:pt x="1" y="4919498"/>
                  <a:pt x="0" y="4919485"/>
                  <a:pt x="0" y="4919472"/>
                </a:cubicBezTo>
                <a:cubicBezTo>
                  <a:pt x="0" y="2823813"/>
                  <a:pt x="1167972" y="1000949"/>
                  <a:pt x="2888480" y="66312"/>
                </a:cubicBezTo>
                <a:lnTo>
                  <a:pt x="3017953" y="0"/>
                </a:lnTo>
                <a:close/>
              </a:path>
            </a:pathLst>
          </a:custGeom>
          <a:noFill/>
          <a:effectLst>
            <a:outerShdw blurRad="50800" dist="38100" dir="5400000" algn="t" rotWithShape="0">
              <a:prstClr val="black">
                <a:alpha val="40000"/>
              </a:prstClr>
            </a:outerShdw>
          </a:effectLst>
        </p:spPr>
      </p:pic>
      <p:sp>
        <p:nvSpPr>
          <p:cNvPr id="3" name="Tijdelijke aanduiding voor inhoud 2">
            <a:extLst>
              <a:ext uri="{FF2B5EF4-FFF2-40B4-BE49-F238E27FC236}">
                <a16:creationId xmlns:a16="http://schemas.microsoft.com/office/drawing/2014/main" id="{FF5A20C8-FF50-0840-2EF1-EB95D2405942}"/>
              </a:ext>
            </a:extLst>
          </p:cNvPr>
          <p:cNvSpPr>
            <a:spLocks noGrp="1"/>
          </p:cNvSpPr>
          <p:nvPr>
            <p:ph idx="13"/>
          </p:nvPr>
        </p:nvSpPr>
        <p:spPr>
          <a:xfrm>
            <a:off x="720000" y="2413189"/>
            <a:ext cx="4860000" cy="3702050"/>
          </a:xfrm>
        </p:spPr>
        <p:txBody>
          <a:bodyPr>
            <a:normAutofit/>
          </a:bodyPr>
          <a:lstStyle/>
          <a:p>
            <a:r>
              <a:rPr lang="en-US" dirty="0"/>
              <a:t>How many modules</a:t>
            </a:r>
          </a:p>
          <a:p>
            <a:pPr lvl="1"/>
            <a:r>
              <a:rPr lang="en-US" b="1" dirty="0">
                <a:solidFill>
                  <a:srgbClr val="255879"/>
                </a:solidFill>
              </a:rPr>
              <a:t>84%</a:t>
            </a:r>
            <a:r>
              <a:rPr lang="en-US" dirty="0"/>
              <a:t> of top 1000 modules are ready or have D10 patches</a:t>
            </a:r>
          </a:p>
          <a:p>
            <a:r>
              <a:rPr lang="en-US" dirty="0"/>
              <a:t>How many patches/issues posted</a:t>
            </a:r>
            <a:r>
              <a:rPr lang="en-US" baseline="0" dirty="0"/>
              <a:t> and fixed</a:t>
            </a:r>
          </a:p>
          <a:p>
            <a:pPr lvl="1"/>
            <a:r>
              <a:rPr lang="en-US" b="1" dirty="0">
                <a:solidFill>
                  <a:srgbClr val="255879"/>
                </a:solidFill>
              </a:rPr>
              <a:t>7243 issues </a:t>
            </a:r>
            <a:r>
              <a:rPr lang="en-US" dirty="0"/>
              <a:t>opened</a:t>
            </a:r>
          </a:p>
          <a:p>
            <a:pPr lvl="1"/>
            <a:r>
              <a:rPr lang="en-US" b="1" baseline="0" dirty="0">
                <a:solidFill>
                  <a:srgbClr val="255879"/>
                </a:solidFill>
              </a:rPr>
              <a:t>2245</a:t>
            </a:r>
            <a:r>
              <a:rPr lang="en-US" b="1" baseline="0" dirty="0"/>
              <a:t> </a:t>
            </a:r>
            <a:r>
              <a:rPr lang="en-US" dirty="0"/>
              <a:t>issues</a:t>
            </a:r>
            <a:r>
              <a:rPr lang="en-US" b="1" dirty="0"/>
              <a:t> </a:t>
            </a:r>
            <a:r>
              <a:rPr lang="en-US" dirty="0"/>
              <a:t>fixed/closed (fixed)</a:t>
            </a:r>
          </a:p>
          <a:p>
            <a:pPr lvl="1"/>
            <a:r>
              <a:rPr lang="en-US" b="1" baseline="0" dirty="0">
                <a:solidFill>
                  <a:srgbClr val="255879"/>
                </a:solidFill>
              </a:rPr>
              <a:t>443</a:t>
            </a:r>
            <a:r>
              <a:rPr lang="en-US" b="1" dirty="0"/>
              <a:t> </a:t>
            </a:r>
            <a:r>
              <a:rPr lang="en-US" dirty="0"/>
              <a:t>RTBC</a:t>
            </a:r>
            <a:endParaRPr lang="en-US" baseline="0" dirty="0"/>
          </a:p>
        </p:txBody>
      </p:sp>
    </p:spTree>
    <p:extLst>
      <p:ext uri="{BB962C8B-B14F-4D97-AF65-F5344CB8AC3E}">
        <p14:creationId xmlns:p14="http://schemas.microsoft.com/office/powerpoint/2010/main" val="570538893"/>
      </p:ext>
    </p:extLst>
  </p:cSld>
  <p:clrMapOvr>
    <a:masterClrMapping/>
  </p:clrMapOvr>
  <p:transition spd="med">
    <p:pull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E68EC-0C73-4EC6-5CB7-91E2517BAD36}"/>
              </a:ext>
            </a:extLst>
          </p:cNvPr>
          <p:cNvSpPr>
            <a:spLocks noGrp="1"/>
          </p:cNvSpPr>
          <p:nvPr>
            <p:ph type="title"/>
          </p:nvPr>
        </p:nvSpPr>
        <p:spPr/>
        <p:txBody>
          <a:bodyPr/>
          <a:lstStyle/>
          <a:p>
            <a:r>
              <a:rPr lang="en-US" baseline="0" dirty="0"/>
              <a:t>Backwards compatible fixes</a:t>
            </a:r>
            <a:endParaRPr lang="en-NL" dirty="0"/>
          </a:p>
        </p:txBody>
      </p:sp>
      <p:sp>
        <p:nvSpPr>
          <p:cNvPr id="4" name="Ondertitel 3">
            <a:extLst>
              <a:ext uri="{FF2B5EF4-FFF2-40B4-BE49-F238E27FC236}">
                <a16:creationId xmlns:a16="http://schemas.microsoft.com/office/drawing/2014/main" id="{C7D70A09-E3DB-95D9-29C9-6FC7FF6DDBA8}"/>
              </a:ext>
            </a:extLst>
          </p:cNvPr>
          <p:cNvSpPr>
            <a:spLocks noGrp="1"/>
          </p:cNvSpPr>
          <p:nvPr>
            <p:ph type="subTitle" idx="1"/>
          </p:nvPr>
        </p:nvSpPr>
        <p:spPr/>
        <p:txBody>
          <a:bodyPr/>
          <a:lstStyle/>
          <a:p>
            <a:r>
              <a:rPr lang="en-US" dirty="0"/>
              <a:t>Patches that work during the Drupal 10 lifecycle</a:t>
            </a:r>
            <a:endParaRPr lang="en-NL" dirty="0"/>
          </a:p>
        </p:txBody>
      </p:sp>
      <p:sp>
        <p:nvSpPr>
          <p:cNvPr id="3" name="Tijdelijke aanduiding voor inhoud 2">
            <a:extLst>
              <a:ext uri="{FF2B5EF4-FFF2-40B4-BE49-F238E27FC236}">
                <a16:creationId xmlns:a16="http://schemas.microsoft.com/office/drawing/2014/main" id="{D1EC9DBE-9443-2D2A-E37C-D2E3D766680B}"/>
              </a:ext>
            </a:extLst>
          </p:cNvPr>
          <p:cNvSpPr>
            <a:spLocks noGrp="1"/>
          </p:cNvSpPr>
          <p:nvPr>
            <p:ph idx="13"/>
          </p:nvPr>
        </p:nvSpPr>
        <p:spPr>
          <a:xfrm>
            <a:off x="720000" y="2160000"/>
            <a:ext cx="10800000" cy="3752069"/>
          </a:xfrm>
        </p:spPr>
        <p:txBody>
          <a:bodyPr/>
          <a:lstStyle/>
          <a:p>
            <a:r>
              <a:rPr lang="en-US" dirty="0"/>
              <a:t>Patches should be backwards compatible</a:t>
            </a:r>
          </a:p>
          <a:p>
            <a:r>
              <a:rPr lang="en-US" dirty="0"/>
              <a:t>Rector can do this, but we need to develop this for Drupal</a:t>
            </a:r>
          </a:p>
          <a:p>
            <a:r>
              <a:rPr lang="en-US" dirty="0"/>
              <a:t>Generate BC-compatible and breaking patches</a:t>
            </a:r>
          </a:p>
        </p:txBody>
      </p:sp>
      <p:grpSp>
        <p:nvGrpSpPr>
          <p:cNvPr id="5" name="Groep 4">
            <a:extLst>
              <a:ext uri="{FF2B5EF4-FFF2-40B4-BE49-F238E27FC236}">
                <a16:creationId xmlns:a16="http://schemas.microsoft.com/office/drawing/2014/main" id="{CFD263B4-417D-0260-0800-996C7DEA0481}"/>
              </a:ext>
            </a:extLst>
          </p:cNvPr>
          <p:cNvGrpSpPr/>
          <p:nvPr/>
        </p:nvGrpSpPr>
        <p:grpSpPr>
          <a:xfrm>
            <a:off x="10612892" y="289188"/>
            <a:ext cx="1446737" cy="1433561"/>
            <a:chOff x="7417285" y="3350374"/>
            <a:chExt cx="2505437" cy="2482378"/>
          </a:xfrm>
        </p:grpSpPr>
        <p:sp>
          <p:nvSpPr>
            <p:cNvPr id="6" name="Rechthoek 5">
              <a:extLst>
                <a:ext uri="{FF2B5EF4-FFF2-40B4-BE49-F238E27FC236}">
                  <a16:creationId xmlns:a16="http://schemas.microsoft.com/office/drawing/2014/main" id="{D007DFE3-414A-7BD5-A1A7-230B81D7B7F5}"/>
                </a:ext>
              </a:extLst>
            </p:cNvPr>
            <p:cNvSpPr/>
            <p:nvPr/>
          </p:nvSpPr>
          <p:spPr>
            <a:xfrm>
              <a:off x="7587987" y="3350374"/>
              <a:ext cx="2334735" cy="2314666"/>
            </a:xfrm>
            <a:prstGeom prst="rect">
              <a:avLst/>
            </a:prstGeom>
            <a:solidFill>
              <a:srgbClr val="1C857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hthoek 6">
              <a:extLst>
                <a:ext uri="{FF2B5EF4-FFF2-40B4-BE49-F238E27FC236}">
                  <a16:creationId xmlns:a16="http://schemas.microsoft.com/office/drawing/2014/main" id="{18728EAD-E9AB-C8F6-80BD-BB5C0751F17D}"/>
                </a:ext>
              </a:extLst>
            </p:cNvPr>
            <p:cNvSpPr/>
            <p:nvPr/>
          </p:nvSpPr>
          <p:spPr>
            <a:xfrm>
              <a:off x="7417285" y="3572878"/>
              <a:ext cx="2279468" cy="2259874"/>
            </a:xfrm>
            <a:prstGeom prst="rect">
              <a:avLst/>
            </a:prstGeom>
            <a:solidFill>
              <a:srgbClr val="27A367"/>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Backwards compatible fixes</a:t>
              </a:r>
            </a:p>
          </p:txBody>
        </p:sp>
      </p:grpSp>
    </p:spTree>
    <p:extLst>
      <p:ext uri="{BB962C8B-B14F-4D97-AF65-F5344CB8AC3E}">
        <p14:creationId xmlns:p14="http://schemas.microsoft.com/office/powerpoint/2010/main" val="2781221612"/>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29E7A-49A0-2CBB-E5A0-0BB6A30BA784}"/>
              </a:ext>
            </a:extLst>
          </p:cNvPr>
          <p:cNvSpPr>
            <a:spLocks noGrp="1"/>
          </p:cNvSpPr>
          <p:nvPr>
            <p:ph type="title"/>
          </p:nvPr>
        </p:nvSpPr>
        <p:spPr/>
        <p:txBody>
          <a:bodyPr/>
          <a:lstStyle/>
          <a:p>
            <a:r>
              <a:rPr lang="en-GB" dirty="0"/>
              <a:t>Road to Drupal 11</a:t>
            </a:r>
            <a:endParaRPr lang="en-NL" dirty="0"/>
          </a:p>
        </p:txBody>
      </p:sp>
      <p:grpSp>
        <p:nvGrpSpPr>
          <p:cNvPr id="16" name="Groep 15">
            <a:extLst>
              <a:ext uri="{FF2B5EF4-FFF2-40B4-BE49-F238E27FC236}">
                <a16:creationId xmlns:a16="http://schemas.microsoft.com/office/drawing/2014/main" id="{57AC96D9-7E8E-C5A7-A2BA-DAFC673F2CF2}"/>
              </a:ext>
            </a:extLst>
          </p:cNvPr>
          <p:cNvGrpSpPr/>
          <p:nvPr/>
        </p:nvGrpSpPr>
        <p:grpSpPr>
          <a:xfrm>
            <a:off x="1564931" y="2625075"/>
            <a:ext cx="2505437" cy="2482378"/>
            <a:chOff x="1209621" y="3379672"/>
            <a:chExt cx="2505437" cy="2482378"/>
          </a:xfrm>
        </p:grpSpPr>
        <p:sp>
          <p:nvSpPr>
            <p:cNvPr id="7" name="Rechthoek 6">
              <a:extLst>
                <a:ext uri="{FF2B5EF4-FFF2-40B4-BE49-F238E27FC236}">
                  <a16:creationId xmlns:a16="http://schemas.microsoft.com/office/drawing/2014/main" id="{FFB2F0C0-8DF5-00B5-1D40-859A6FA14754}"/>
                </a:ext>
              </a:extLst>
            </p:cNvPr>
            <p:cNvSpPr/>
            <p:nvPr/>
          </p:nvSpPr>
          <p:spPr>
            <a:xfrm>
              <a:off x="1380323" y="3379672"/>
              <a:ext cx="2334735" cy="2314666"/>
            </a:xfrm>
            <a:prstGeom prst="rect">
              <a:avLst/>
            </a:prstGeom>
            <a:solidFill>
              <a:srgbClr val="E7A64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hthoek 5">
              <a:extLst>
                <a:ext uri="{FF2B5EF4-FFF2-40B4-BE49-F238E27FC236}">
                  <a16:creationId xmlns:a16="http://schemas.microsoft.com/office/drawing/2014/main" id="{680C3925-ED7C-B23B-1890-32ADEFF1F13D}"/>
                </a:ext>
              </a:extLst>
            </p:cNvPr>
            <p:cNvSpPr/>
            <p:nvPr/>
          </p:nvSpPr>
          <p:spPr>
            <a:xfrm>
              <a:off x="1209621" y="3602176"/>
              <a:ext cx="2279468" cy="2259874"/>
            </a:xfrm>
            <a:prstGeom prst="rect">
              <a:avLst/>
            </a:prstGeom>
            <a:solidFill>
              <a:srgbClr val="C65135"/>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7F7F7"/>
                  </a:solidFill>
                </a:rPr>
                <a:t>Fully utilize Gitlab</a:t>
              </a:r>
              <a:endParaRPr lang="en-NL" sz="2000" b="1" dirty="0">
                <a:solidFill>
                  <a:srgbClr val="F7F7F7"/>
                </a:solidFill>
              </a:endParaRPr>
            </a:p>
          </p:txBody>
        </p:sp>
      </p:grpSp>
      <p:grpSp>
        <p:nvGrpSpPr>
          <p:cNvPr id="17" name="Groep 16">
            <a:extLst>
              <a:ext uri="{FF2B5EF4-FFF2-40B4-BE49-F238E27FC236}">
                <a16:creationId xmlns:a16="http://schemas.microsoft.com/office/drawing/2014/main" id="{1BEB2222-E255-EE9F-16C4-EFA8ECCCA39E}"/>
              </a:ext>
            </a:extLst>
          </p:cNvPr>
          <p:cNvGrpSpPr/>
          <p:nvPr/>
        </p:nvGrpSpPr>
        <p:grpSpPr>
          <a:xfrm>
            <a:off x="4843282" y="2625075"/>
            <a:ext cx="2505437" cy="2482378"/>
            <a:chOff x="4375381" y="3379672"/>
            <a:chExt cx="2505437" cy="2482378"/>
          </a:xfrm>
        </p:grpSpPr>
        <p:sp>
          <p:nvSpPr>
            <p:cNvPr id="8" name="Rechthoek 7">
              <a:extLst>
                <a:ext uri="{FF2B5EF4-FFF2-40B4-BE49-F238E27FC236}">
                  <a16:creationId xmlns:a16="http://schemas.microsoft.com/office/drawing/2014/main" id="{B1221C65-1791-03E5-E129-B1C27D0D5DF0}"/>
                </a:ext>
              </a:extLst>
            </p:cNvPr>
            <p:cNvSpPr/>
            <p:nvPr/>
          </p:nvSpPr>
          <p:spPr>
            <a:xfrm>
              <a:off x="4546083" y="3379672"/>
              <a:ext cx="2334735" cy="2314666"/>
            </a:xfrm>
            <a:prstGeom prst="rect">
              <a:avLst/>
            </a:prstGeom>
            <a:solidFill>
              <a:srgbClr val="ED80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Rechthoek 8">
              <a:extLst>
                <a:ext uri="{FF2B5EF4-FFF2-40B4-BE49-F238E27FC236}">
                  <a16:creationId xmlns:a16="http://schemas.microsoft.com/office/drawing/2014/main" id="{EF3C0753-A972-CAB6-5F96-BC4017DA2026}"/>
                </a:ext>
              </a:extLst>
            </p:cNvPr>
            <p:cNvSpPr/>
            <p:nvPr/>
          </p:nvSpPr>
          <p:spPr>
            <a:xfrm>
              <a:off x="4375381" y="3602176"/>
              <a:ext cx="2279468" cy="2259874"/>
            </a:xfrm>
            <a:prstGeom prst="rect">
              <a:avLst/>
            </a:prstGeom>
            <a:solidFill>
              <a:srgbClr val="D72F86"/>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Track deprecations</a:t>
              </a:r>
              <a:endParaRPr lang="en-NL" sz="2000" b="1" dirty="0"/>
            </a:p>
          </p:txBody>
        </p:sp>
      </p:grpSp>
      <p:grpSp>
        <p:nvGrpSpPr>
          <p:cNvPr id="18" name="Groep 17">
            <a:extLst>
              <a:ext uri="{FF2B5EF4-FFF2-40B4-BE49-F238E27FC236}">
                <a16:creationId xmlns:a16="http://schemas.microsoft.com/office/drawing/2014/main" id="{EB9554DF-D226-A800-884D-BDBD4C48B33C}"/>
              </a:ext>
            </a:extLst>
          </p:cNvPr>
          <p:cNvGrpSpPr/>
          <p:nvPr/>
        </p:nvGrpSpPr>
        <p:grpSpPr>
          <a:xfrm>
            <a:off x="8121633" y="2595777"/>
            <a:ext cx="2505437" cy="2482378"/>
            <a:chOff x="7417285" y="3350374"/>
            <a:chExt cx="2505437" cy="2482378"/>
          </a:xfrm>
        </p:grpSpPr>
        <p:sp>
          <p:nvSpPr>
            <p:cNvPr id="10" name="Rechthoek 9">
              <a:extLst>
                <a:ext uri="{FF2B5EF4-FFF2-40B4-BE49-F238E27FC236}">
                  <a16:creationId xmlns:a16="http://schemas.microsoft.com/office/drawing/2014/main" id="{DEB66952-EA50-E15D-2002-D696E1B27CD0}"/>
                </a:ext>
              </a:extLst>
            </p:cNvPr>
            <p:cNvSpPr/>
            <p:nvPr/>
          </p:nvSpPr>
          <p:spPr>
            <a:xfrm>
              <a:off x="7587987" y="3350374"/>
              <a:ext cx="2334735" cy="2314666"/>
            </a:xfrm>
            <a:prstGeom prst="rect">
              <a:avLst/>
            </a:prstGeom>
            <a:solidFill>
              <a:srgbClr val="1C857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Rechthoek 10">
              <a:extLst>
                <a:ext uri="{FF2B5EF4-FFF2-40B4-BE49-F238E27FC236}">
                  <a16:creationId xmlns:a16="http://schemas.microsoft.com/office/drawing/2014/main" id="{3D79E0DF-9907-AEC3-98D0-73DF62AAE5BC}"/>
                </a:ext>
              </a:extLst>
            </p:cNvPr>
            <p:cNvSpPr/>
            <p:nvPr/>
          </p:nvSpPr>
          <p:spPr>
            <a:xfrm>
              <a:off x="7417285" y="3572878"/>
              <a:ext cx="2279468" cy="2259874"/>
            </a:xfrm>
            <a:prstGeom prst="rect">
              <a:avLst/>
            </a:prstGeom>
            <a:solidFill>
              <a:srgbClr val="27A367"/>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Backwards compatible fixes</a:t>
              </a:r>
            </a:p>
          </p:txBody>
        </p:sp>
      </p:grpSp>
    </p:spTree>
    <p:extLst>
      <p:ext uri="{BB962C8B-B14F-4D97-AF65-F5344CB8AC3E}">
        <p14:creationId xmlns:p14="http://schemas.microsoft.com/office/powerpoint/2010/main" val="338580619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6A7860-D580-C6C4-BFB5-6F36E2C5BA73}"/>
              </a:ext>
            </a:extLst>
          </p:cNvPr>
          <p:cNvSpPr>
            <a:spLocks noGrp="1"/>
          </p:cNvSpPr>
          <p:nvPr>
            <p:ph type="title"/>
          </p:nvPr>
        </p:nvSpPr>
        <p:spPr/>
        <p:txBody>
          <a:bodyPr/>
          <a:lstStyle/>
          <a:p>
            <a:r>
              <a:rPr lang="en-US" dirty="0"/>
              <a:t>Helping</a:t>
            </a:r>
            <a:r>
              <a:rPr lang="en-US" baseline="0" dirty="0"/>
              <a:t> out</a:t>
            </a:r>
            <a:endParaRPr lang="en-NL" dirty="0"/>
          </a:p>
        </p:txBody>
      </p:sp>
      <p:sp>
        <p:nvSpPr>
          <p:cNvPr id="3" name="Tijdelijke aanduiding voor inhoud 2">
            <a:extLst>
              <a:ext uri="{FF2B5EF4-FFF2-40B4-BE49-F238E27FC236}">
                <a16:creationId xmlns:a16="http://schemas.microsoft.com/office/drawing/2014/main" id="{754AFFCB-D56B-2F42-3398-65F6A6755D9A}"/>
              </a:ext>
            </a:extLst>
          </p:cNvPr>
          <p:cNvSpPr>
            <a:spLocks noGrp="1"/>
          </p:cNvSpPr>
          <p:nvPr>
            <p:ph idx="13"/>
          </p:nvPr>
        </p:nvSpPr>
        <p:spPr/>
        <p:txBody>
          <a:bodyPr/>
          <a:lstStyle/>
          <a:p>
            <a:r>
              <a:rPr lang="en-US" dirty="0"/>
              <a:t>     Slack</a:t>
            </a:r>
          </a:p>
          <a:p>
            <a:pPr lvl="1"/>
            <a:r>
              <a:rPr lang="en-US" dirty="0"/>
              <a:t>#d10readiness / #d11readiness</a:t>
            </a:r>
          </a:p>
          <a:p>
            <a:pPr lvl="1"/>
            <a:r>
              <a:rPr lang="en-US" dirty="0"/>
              <a:t>#rector</a:t>
            </a:r>
          </a:p>
          <a:p>
            <a:pPr lvl="1"/>
            <a:r>
              <a:rPr lang="en-US" dirty="0"/>
              <a:t>#phpstan</a:t>
            </a:r>
          </a:p>
          <a:p>
            <a:r>
              <a:rPr lang="en-US" b="1" dirty="0">
                <a:solidFill>
                  <a:schemeClr val="accent1">
                    <a:lumMod val="75000"/>
                  </a:schemeClr>
                </a:solidFill>
              </a:rPr>
              <a:t>Get all </a:t>
            </a:r>
            <a:r>
              <a:rPr lang="en-US" b="1" baseline="0" dirty="0">
                <a:solidFill>
                  <a:schemeClr val="accent1">
                    <a:lumMod val="75000"/>
                  </a:schemeClr>
                </a:solidFill>
              </a:rPr>
              <a:t>your modules </a:t>
            </a:r>
            <a:r>
              <a:rPr lang="en-US" b="1" dirty="0">
                <a:solidFill>
                  <a:schemeClr val="accent1">
                    <a:lumMod val="75000"/>
                  </a:schemeClr>
                </a:solidFill>
              </a:rPr>
              <a:t>released</a:t>
            </a:r>
            <a:r>
              <a:rPr lang="en-US" b="1" baseline="0" dirty="0">
                <a:solidFill>
                  <a:schemeClr val="accent1">
                    <a:lumMod val="75000"/>
                  </a:schemeClr>
                </a:solidFill>
              </a:rPr>
              <a:t>!</a:t>
            </a:r>
          </a:p>
          <a:p>
            <a:r>
              <a:rPr lang="en-GB" b="1" dirty="0">
                <a:solidFill>
                  <a:schemeClr val="accent1">
                    <a:lumMod val="75000"/>
                  </a:schemeClr>
                </a:solidFill>
              </a:rPr>
              <a:t>Drupal 10 project adoption (</a:t>
            </a:r>
            <a:r>
              <a:rPr lang="en-US" b="1" dirty="0">
                <a:solidFill>
                  <a:schemeClr val="accent1">
                    <a:lumMod val="75000"/>
                  </a:schemeClr>
                </a:solidFill>
              </a:rPr>
              <a:t>#3342443)</a:t>
            </a:r>
            <a:endParaRPr lang="en-NL" b="1" dirty="0">
              <a:solidFill>
                <a:schemeClr val="accent1">
                  <a:lumMod val="75000"/>
                </a:schemeClr>
              </a:solidFill>
            </a:endParaRPr>
          </a:p>
        </p:txBody>
      </p:sp>
      <p:pic>
        <p:nvPicPr>
          <p:cNvPr id="4" name="Afbeelding 7">
            <a:extLst>
              <a:ext uri="{FF2B5EF4-FFF2-40B4-BE49-F238E27FC236}">
                <a16:creationId xmlns:a16="http://schemas.microsoft.com/office/drawing/2014/main" id="{ACBCC5B3-CFAC-340D-81C6-17700355208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99331" y="1698463"/>
            <a:ext cx="302774" cy="302774"/>
          </a:xfrm>
          <a:prstGeom prst="rect">
            <a:avLst/>
          </a:prstGeom>
        </p:spPr>
      </p:pic>
      <p:pic>
        <p:nvPicPr>
          <p:cNvPr id="5" name="Afbeelding 4" descr="Afbeelding met illustratie&#10;&#10;Automatisch gegenereerde beschrijving">
            <a:extLst>
              <a:ext uri="{FF2B5EF4-FFF2-40B4-BE49-F238E27FC236}">
                <a16:creationId xmlns:a16="http://schemas.microsoft.com/office/drawing/2014/main" id="{FDB89C12-CF5B-1CCE-3222-C61BA6AB485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20000" y="5862050"/>
            <a:ext cx="423949" cy="557522"/>
          </a:xfrm>
          <a:prstGeom prst="rect">
            <a:avLst/>
          </a:prstGeom>
        </p:spPr>
      </p:pic>
      <p:sp>
        <p:nvSpPr>
          <p:cNvPr id="7" name="Tekstvak 6">
            <a:extLst>
              <a:ext uri="{FF2B5EF4-FFF2-40B4-BE49-F238E27FC236}">
                <a16:creationId xmlns:a16="http://schemas.microsoft.com/office/drawing/2014/main" id="{84CDAFC1-6CC3-ADEE-A28A-38932900A7F1}"/>
              </a:ext>
            </a:extLst>
          </p:cNvPr>
          <p:cNvSpPr txBox="1"/>
          <p:nvPr/>
        </p:nvSpPr>
        <p:spPr>
          <a:xfrm>
            <a:off x="2376306" y="5914926"/>
            <a:ext cx="2392463" cy="557522"/>
          </a:xfrm>
          <a:prstGeom prst="rect">
            <a:avLst/>
          </a:prstGeom>
          <a:noFill/>
          <a:ln>
            <a:noFill/>
          </a:ln>
        </p:spPr>
        <p:txBody>
          <a:bodyPr spcFirstLastPara="1" wrap="square" lIns="91425" tIns="91425" rIns="91425" bIns="91425" rtlCol="0" anchor="t" anchorCtr="0">
            <a:noAutofit/>
          </a:bodyPr>
          <a:lstStyle/>
          <a:p>
            <a:pPr marL="0" marR="0" indent="0" algn="ctr" rtl="0">
              <a:lnSpc>
                <a:spcPct val="100000"/>
              </a:lnSpc>
              <a:spcBef>
                <a:spcPts val="0"/>
              </a:spcBef>
              <a:spcAft>
                <a:spcPts val="0"/>
              </a:spcAft>
              <a:buClr>
                <a:srgbClr val="000000"/>
              </a:buClr>
              <a:buSzPts val="6000"/>
              <a:buFont typeface="Arial"/>
              <a:buNone/>
            </a:pPr>
            <a:r>
              <a:rPr lang="en-US" sz="2400" b="1" i="0" u="none" strike="noStrike" cap="none" dirty="0" err="1">
                <a:solidFill>
                  <a:schemeClr val="accent1">
                    <a:lumMod val="75000"/>
                  </a:schemeClr>
                </a:solidFill>
                <a:latin typeface="Montserrat" panose="00000500000000000000" pitchFamily="2" charset="0"/>
                <a:ea typeface="Bitter"/>
                <a:cs typeface="Bitter"/>
                <a:sym typeface="Bitter"/>
              </a:rPr>
              <a:t>bbrala</a:t>
            </a:r>
            <a:endParaRPr lang="en-NL" sz="2800" b="1" i="0" u="none" strike="noStrike" cap="none" dirty="0">
              <a:solidFill>
                <a:schemeClr val="accent1">
                  <a:lumMod val="75000"/>
                </a:schemeClr>
              </a:solidFill>
              <a:latin typeface="Montserrat" panose="00000500000000000000" pitchFamily="2" charset="0"/>
              <a:ea typeface="Bitter"/>
              <a:cs typeface="Bitter"/>
              <a:sym typeface="Bitter"/>
            </a:endParaRPr>
          </a:p>
        </p:txBody>
      </p:sp>
      <p:pic>
        <p:nvPicPr>
          <p:cNvPr id="8" name="Afbeelding 7">
            <a:extLst>
              <a:ext uri="{FF2B5EF4-FFF2-40B4-BE49-F238E27FC236}">
                <a16:creationId xmlns:a16="http://schemas.microsoft.com/office/drawing/2014/main" id="{5DCD5754-55D4-8F5C-2307-0ADE515DF68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152048" y="5667196"/>
            <a:ext cx="1002593" cy="1002593"/>
          </a:xfrm>
          <a:prstGeom prst="rect">
            <a:avLst/>
          </a:prstGeom>
        </p:spPr>
      </p:pic>
      <p:pic>
        <p:nvPicPr>
          <p:cNvPr id="9" name="Afbeelding 8">
            <a:extLst>
              <a:ext uri="{FF2B5EF4-FFF2-40B4-BE49-F238E27FC236}">
                <a16:creationId xmlns:a16="http://schemas.microsoft.com/office/drawing/2014/main" id="{456E3B81-5D20-380F-9127-9396EE96161B}"/>
              </a:ext>
            </a:extLst>
          </p:cNvPr>
          <p:cNvPicPr>
            <a:picLocks noChangeAspect="1"/>
          </p:cNvPicPr>
          <p:nvPr/>
        </p:nvPicPr>
        <p:blipFill>
          <a:blip r:embed="rId8"/>
          <a:srcRect/>
          <a:stretch/>
        </p:blipFill>
        <p:spPr>
          <a:xfrm>
            <a:off x="2142449" y="5890638"/>
            <a:ext cx="570545" cy="570545"/>
          </a:xfrm>
          <a:prstGeom prst="rect">
            <a:avLst/>
          </a:prstGeom>
        </p:spPr>
      </p:pic>
    </p:spTree>
    <p:extLst>
      <p:ext uri="{BB962C8B-B14F-4D97-AF65-F5344CB8AC3E}">
        <p14:creationId xmlns:p14="http://schemas.microsoft.com/office/powerpoint/2010/main" val="2491218188"/>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034C12B2-8B91-7F21-AD11-E1F2E6E330B4}"/>
              </a:ext>
            </a:extLst>
          </p:cNvPr>
          <p:cNvPicPr>
            <a:picLocks noChangeAspect="1"/>
          </p:cNvPicPr>
          <p:nvPr/>
        </p:nvPicPr>
        <p:blipFill>
          <a:blip r:embed="rId2">
            <a:duotone>
              <a:prstClr val="black"/>
              <a:schemeClr val="accent3">
                <a:tint val="45000"/>
                <a:satMod val="400000"/>
              </a:schemeClr>
            </a:duotone>
          </a:blip>
          <a:stretch>
            <a:fillRect/>
          </a:stretch>
        </p:blipFill>
        <p:spPr>
          <a:xfrm>
            <a:off x="3462938" y="675542"/>
            <a:ext cx="5266124" cy="5266124"/>
          </a:xfrm>
          <a:prstGeom prst="rect">
            <a:avLst/>
          </a:prstGeom>
        </p:spPr>
      </p:pic>
    </p:spTree>
    <p:extLst>
      <p:ext uri="{BB962C8B-B14F-4D97-AF65-F5344CB8AC3E}">
        <p14:creationId xmlns:p14="http://schemas.microsoft.com/office/powerpoint/2010/main" val="3843120521"/>
      </p:ext>
    </p:extLst>
  </p:cSld>
  <p:clrMapOvr>
    <a:masterClrMapping/>
  </p:clrMapOvr>
  <p:transition spd="slow">
    <p:cover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CB510-EE70-50A5-A8A8-D47BF4BBC29C}"/>
              </a:ext>
            </a:extLst>
          </p:cNvPr>
          <p:cNvSpPr>
            <a:spLocks noGrp="1"/>
          </p:cNvSpPr>
          <p:nvPr>
            <p:ph type="title"/>
          </p:nvPr>
        </p:nvSpPr>
        <p:spPr>
          <a:xfrm>
            <a:off x="720000" y="720001"/>
            <a:ext cx="10800000" cy="649605"/>
          </a:xfrm>
        </p:spPr>
        <p:txBody>
          <a:bodyPr anchor="t">
            <a:normAutofit/>
          </a:bodyPr>
          <a:lstStyle/>
          <a:p>
            <a:r>
              <a:rPr lang="en-US" sz="4200"/>
              <a:t>Compared to D9?</a:t>
            </a:r>
            <a:endParaRPr lang="en-NL" sz="4200"/>
          </a:p>
        </p:txBody>
      </p:sp>
      <p:pic>
        <p:nvPicPr>
          <p:cNvPr id="1026" name="Picture 2">
            <a:extLst>
              <a:ext uri="{FF2B5EF4-FFF2-40B4-BE49-F238E27FC236}">
                <a16:creationId xmlns:a16="http://schemas.microsoft.com/office/drawing/2014/main" id="{DB61E62A-481C-F0AC-8CF2-5477D7189A1B}"/>
              </a:ext>
            </a:extLst>
          </p:cNvPr>
          <p:cNvPicPr>
            <a:picLocks noChangeAspect="1" noChangeArrowheads="1"/>
          </p:cNvPicPr>
          <p:nvPr/>
        </p:nvPicPr>
        <p:blipFill>
          <a:blip r:embed="rId2"/>
          <a:srcRect/>
          <a:stretch/>
        </p:blipFill>
        <p:spPr bwMode="auto">
          <a:xfrm>
            <a:off x="2503458" y="1691148"/>
            <a:ext cx="7233083" cy="4170902"/>
          </a:xfrm>
          <a:prstGeom prst="rect">
            <a:avLst/>
          </a:prstGeom>
          <a:solidFill>
            <a:srgbClr val="FFFFFF"/>
          </a:solidFill>
        </p:spPr>
      </p:pic>
    </p:spTree>
    <p:extLst>
      <p:ext uri="{BB962C8B-B14F-4D97-AF65-F5344CB8AC3E}">
        <p14:creationId xmlns:p14="http://schemas.microsoft.com/office/powerpoint/2010/main" val="314113470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3661FC20-4446-7EC0-48E1-57DC9FE90A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34490" y="2301420"/>
            <a:ext cx="3128010" cy="3128010"/>
          </a:xfrm>
          <a:prstGeom prst="rect">
            <a:avLst/>
          </a:prstGeom>
        </p:spPr>
      </p:pic>
      <p:sp>
        <p:nvSpPr>
          <p:cNvPr id="2" name="Titel 1">
            <a:extLst>
              <a:ext uri="{FF2B5EF4-FFF2-40B4-BE49-F238E27FC236}">
                <a16:creationId xmlns:a16="http://schemas.microsoft.com/office/drawing/2014/main" id="{38EF9A5A-B29A-D79C-9FD9-769D67F58794}"/>
              </a:ext>
            </a:extLst>
          </p:cNvPr>
          <p:cNvSpPr>
            <a:spLocks noGrp="1"/>
          </p:cNvSpPr>
          <p:nvPr>
            <p:ph type="title"/>
          </p:nvPr>
        </p:nvSpPr>
        <p:spPr/>
        <p:txBody>
          <a:bodyPr/>
          <a:lstStyle/>
          <a:p>
            <a:r>
              <a:rPr lang="en-US" dirty="0"/>
              <a:t>What is project update bot?</a:t>
            </a:r>
            <a:endParaRPr lang="en-NL" dirty="0"/>
          </a:p>
        </p:txBody>
      </p:sp>
      <p:sp>
        <p:nvSpPr>
          <p:cNvPr id="4" name="Subtitle 3">
            <a:extLst>
              <a:ext uri="{FF2B5EF4-FFF2-40B4-BE49-F238E27FC236}">
                <a16:creationId xmlns:a16="http://schemas.microsoft.com/office/drawing/2014/main" id="{6FFD2278-72D1-C38D-FB69-58B72DFAA956}"/>
              </a:ext>
            </a:extLst>
          </p:cNvPr>
          <p:cNvSpPr>
            <a:spLocks noGrp="1"/>
          </p:cNvSpPr>
          <p:nvPr>
            <p:ph type="subTitle" idx="1"/>
          </p:nvPr>
        </p:nvSpPr>
        <p:spPr/>
        <p:txBody>
          <a:bodyPr/>
          <a:lstStyle/>
          <a:p>
            <a:r>
              <a:rPr lang="en-US" dirty="0"/>
              <a:t>Some random guy with 4365 issue credits</a:t>
            </a:r>
            <a:endParaRPr lang="en-US" baseline="0" dirty="0"/>
          </a:p>
        </p:txBody>
      </p:sp>
      <p:pic>
        <p:nvPicPr>
          <p:cNvPr id="12" name="Picture 11" descr="Qr code&#10;&#10;Description automatically generated">
            <a:extLst>
              <a:ext uri="{FF2B5EF4-FFF2-40B4-BE49-F238E27FC236}">
                <a16:creationId xmlns:a16="http://schemas.microsoft.com/office/drawing/2014/main" id="{43355AB3-2FD1-AA21-7D43-7443C4001A32}"/>
              </a:ext>
            </a:extLst>
          </p:cNvPr>
          <p:cNvPicPr>
            <a:picLocks noChangeAspect="1"/>
          </p:cNvPicPr>
          <p:nvPr/>
        </p:nvPicPr>
        <p:blipFill>
          <a:blip r:embed="rId5"/>
          <a:stretch>
            <a:fillRect/>
          </a:stretch>
        </p:blipFill>
        <p:spPr>
          <a:xfrm>
            <a:off x="2337435" y="3661410"/>
            <a:ext cx="2043303" cy="1318260"/>
          </a:xfrm>
          <a:prstGeom prst="rect">
            <a:avLst/>
          </a:prstGeom>
        </p:spPr>
      </p:pic>
      <p:pic>
        <p:nvPicPr>
          <p:cNvPr id="3" name="Graphic 2">
            <a:extLst>
              <a:ext uri="{FF2B5EF4-FFF2-40B4-BE49-F238E27FC236}">
                <a16:creationId xmlns:a16="http://schemas.microsoft.com/office/drawing/2014/main" id="{AE9B3148-25B3-DB1B-1474-A826369F6C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0131" y="5810926"/>
            <a:ext cx="279723" cy="364987"/>
          </a:xfrm>
          <a:prstGeom prst="rect">
            <a:avLst/>
          </a:prstGeom>
          <a:effectLst/>
        </p:spPr>
      </p:pic>
      <p:sp>
        <p:nvSpPr>
          <p:cNvPr id="5" name="TextBox 8">
            <a:extLst>
              <a:ext uri="{FF2B5EF4-FFF2-40B4-BE49-F238E27FC236}">
                <a16:creationId xmlns:a16="http://schemas.microsoft.com/office/drawing/2014/main" id="{BE2F8929-1454-B4C3-DB6D-695BA742946E}"/>
              </a:ext>
            </a:extLst>
          </p:cNvPr>
          <p:cNvSpPr txBox="1"/>
          <p:nvPr/>
        </p:nvSpPr>
        <p:spPr>
          <a:xfrm>
            <a:off x="1027777" y="5868136"/>
            <a:ext cx="4444795" cy="307777"/>
          </a:xfrm>
          <a:prstGeom prst="rect">
            <a:avLst/>
          </a:prstGeom>
          <a:noFill/>
        </p:spPr>
        <p:txBody>
          <a:bodyPr wrap="square">
            <a:spAutoFit/>
          </a:bodyPr>
          <a:lstStyle/>
          <a:p>
            <a:r>
              <a:rPr lang="en-GB" sz="1400" b="1" dirty="0"/>
              <a:t>u/project-update-bot</a:t>
            </a:r>
          </a:p>
        </p:txBody>
      </p:sp>
      <p:pic>
        <p:nvPicPr>
          <p:cNvPr id="9" name="Afbeelding 8">
            <a:extLst>
              <a:ext uri="{FF2B5EF4-FFF2-40B4-BE49-F238E27FC236}">
                <a16:creationId xmlns:a16="http://schemas.microsoft.com/office/drawing/2014/main" id="{6B7656A5-183E-F4B1-0E4F-1DA3FFDC00EC}"/>
              </a:ext>
            </a:extLst>
          </p:cNvPr>
          <p:cNvPicPr>
            <a:picLocks noChangeAspect="1"/>
          </p:cNvPicPr>
          <p:nvPr/>
        </p:nvPicPr>
        <p:blipFill>
          <a:blip r:embed="rId8"/>
          <a:stretch>
            <a:fillRect/>
          </a:stretch>
        </p:blipFill>
        <p:spPr>
          <a:xfrm>
            <a:off x="7225798" y="2241730"/>
            <a:ext cx="3543795" cy="3896269"/>
          </a:xfrm>
          <a:prstGeom prst="rect">
            <a:avLst/>
          </a:prstGeom>
        </p:spPr>
      </p:pic>
    </p:spTree>
    <p:extLst>
      <p:ext uri="{BB962C8B-B14F-4D97-AF65-F5344CB8AC3E}">
        <p14:creationId xmlns:p14="http://schemas.microsoft.com/office/powerpoint/2010/main" val="4183403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F9A5A-B29A-D79C-9FD9-769D67F58794}"/>
              </a:ext>
            </a:extLst>
          </p:cNvPr>
          <p:cNvSpPr>
            <a:spLocks noGrp="1"/>
          </p:cNvSpPr>
          <p:nvPr>
            <p:ph type="title"/>
          </p:nvPr>
        </p:nvSpPr>
        <p:spPr/>
        <p:txBody>
          <a:bodyPr/>
          <a:lstStyle/>
          <a:p>
            <a:r>
              <a:rPr lang="en-US" dirty="0"/>
              <a:t>What is project update bot?</a:t>
            </a:r>
            <a:endParaRPr lang="en-NL" dirty="0"/>
          </a:p>
        </p:txBody>
      </p:sp>
      <p:sp>
        <p:nvSpPr>
          <p:cNvPr id="4" name="Subtitle 3">
            <a:extLst>
              <a:ext uri="{FF2B5EF4-FFF2-40B4-BE49-F238E27FC236}">
                <a16:creationId xmlns:a16="http://schemas.microsoft.com/office/drawing/2014/main" id="{6FFD2278-72D1-C38D-FB69-58B72DFAA956}"/>
              </a:ext>
            </a:extLst>
          </p:cNvPr>
          <p:cNvSpPr>
            <a:spLocks noGrp="1"/>
          </p:cNvSpPr>
          <p:nvPr>
            <p:ph type="subTitle" idx="1"/>
          </p:nvPr>
        </p:nvSpPr>
        <p:spPr/>
        <p:txBody>
          <a:bodyPr/>
          <a:lstStyle/>
          <a:p>
            <a:r>
              <a:rPr lang="en-US" dirty="0"/>
              <a:t>The face of project analysis, a collection of powerful tools</a:t>
            </a:r>
            <a:endParaRPr lang="en-US" baseline="0" dirty="0"/>
          </a:p>
        </p:txBody>
      </p:sp>
      <p:sp>
        <p:nvSpPr>
          <p:cNvPr id="3" name="Ondertitel 2">
            <a:extLst>
              <a:ext uri="{FF2B5EF4-FFF2-40B4-BE49-F238E27FC236}">
                <a16:creationId xmlns:a16="http://schemas.microsoft.com/office/drawing/2014/main" id="{CD40A840-3C25-6E87-0C3B-D98E4A695C9A}"/>
              </a:ext>
            </a:extLst>
          </p:cNvPr>
          <p:cNvSpPr>
            <a:spLocks noGrp="1"/>
          </p:cNvSpPr>
          <p:nvPr>
            <p:ph idx="13"/>
          </p:nvPr>
        </p:nvSpPr>
        <p:spPr>
          <a:prstGeom prst="rect">
            <a:avLst/>
          </a:prstGeom>
        </p:spPr>
        <p:txBody>
          <a:bodyPr numCol="2">
            <a:normAutofit/>
          </a:bodyPr>
          <a:lstStyle/>
          <a:p>
            <a:pPr marL="228600" lvl="1" indent="0">
              <a:buNone/>
            </a:pPr>
            <a:r>
              <a:rPr lang="en-US" b="1" baseline="0" dirty="0"/>
              <a:t>Tools</a:t>
            </a:r>
          </a:p>
          <a:p>
            <a:pPr lvl="1"/>
            <a:r>
              <a:rPr lang="en-US" baseline="0" dirty="0" err="1"/>
              <a:t>PHPStan</a:t>
            </a:r>
            <a:endParaRPr lang="en-US" baseline="0" dirty="0"/>
          </a:p>
          <a:p>
            <a:pPr lvl="1"/>
            <a:r>
              <a:rPr lang="en-US" dirty="0" err="1"/>
              <a:t>PHPStan</a:t>
            </a:r>
            <a:r>
              <a:rPr lang="en-US" dirty="0"/>
              <a:t> </a:t>
            </a:r>
            <a:r>
              <a:rPr lang="en-US" baseline="0" dirty="0"/>
              <a:t>Drupal</a:t>
            </a:r>
          </a:p>
          <a:p>
            <a:pPr lvl="1"/>
            <a:r>
              <a:rPr lang="en-US" baseline="0" dirty="0"/>
              <a:t>Drupal-check</a:t>
            </a:r>
          </a:p>
          <a:p>
            <a:pPr lvl="1"/>
            <a:r>
              <a:rPr lang="en-US" baseline="0" dirty="0"/>
              <a:t>Upgrade status</a:t>
            </a:r>
          </a:p>
          <a:p>
            <a:pPr lvl="1"/>
            <a:r>
              <a:rPr lang="en-US" baseline="0" dirty="0"/>
              <a:t>Rector</a:t>
            </a:r>
          </a:p>
          <a:p>
            <a:pPr lvl="1"/>
            <a:r>
              <a:rPr lang="en-US" baseline="0" dirty="0"/>
              <a:t>Drupal Rector</a:t>
            </a:r>
          </a:p>
          <a:p>
            <a:pPr marL="228600" lvl="1" indent="0">
              <a:buNone/>
            </a:pPr>
            <a:r>
              <a:rPr lang="en-US" b="1" dirty="0"/>
              <a:t>Projects</a:t>
            </a:r>
            <a:endParaRPr lang="en-US" b="1" baseline="0" dirty="0"/>
          </a:p>
          <a:p>
            <a:pPr lvl="1"/>
            <a:r>
              <a:rPr lang="en-US" baseline="0" dirty="0"/>
              <a:t>Project analysis</a:t>
            </a:r>
          </a:p>
          <a:p>
            <a:pPr lvl="1"/>
            <a:r>
              <a:rPr lang="en-US" baseline="0" dirty="0"/>
              <a:t>Projec</a:t>
            </a:r>
            <a:r>
              <a:rPr lang="en-US" dirty="0"/>
              <a:t>t update bot</a:t>
            </a:r>
            <a:endParaRPr lang="en-US" baseline="0" dirty="0"/>
          </a:p>
          <a:p>
            <a:pPr lvl="1"/>
            <a:r>
              <a:rPr lang="en-US" dirty="0"/>
              <a:t>Aquia deprecation status dashboard</a:t>
            </a:r>
            <a:endParaRPr lang="en-US" baseline="0" dirty="0"/>
          </a:p>
        </p:txBody>
      </p:sp>
      <p:pic>
        <p:nvPicPr>
          <p:cNvPr id="6" name="Graphic 5">
            <a:extLst>
              <a:ext uri="{FF2B5EF4-FFF2-40B4-BE49-F238E27FC236}">
                <a16:creationId xmlns:a16="http://schemas.microsoft.com/office/drawing/2014/main" id="{77EBD084-6ADC-F08A-09D7-BC2A006A4C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996885" y="5631910"/>
            <a:ext cx="950230" cy="950230"/>
          </a:xfrm>
          <a:prstGeom prst="rect">
            <a:avLst/>
          </a:prstGeom>
        </p:spPr>
      </p:pic>
    </p:spTree>
    <p:extLst>
      <p:ext uri="{BB962C8B-B14F-4D97-AF65-F5344CB8AC3E}">
        <p14:creationId xmlns:p14="http://schemas.microsoft.com/office/powerpoint/2010/main" val="23468393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50"/>
                                        <p:tgtEl>
                                          <p:spTgt spid="3">
                                            <p:txEl>
                                              <p:pRg st="1" end="1"/>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250"/>
                                        <p:tgtEl>
                                          <p:spTgt spid="3">
                                            <p:txEl>
                                              <p:pRg st="3" end="3"/>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50"/>
                                        <p:tgtEl>
                                          <p:spTgt spid="3">
                                            <p:txEl>
                                              <p:pRg st="4" end="4"/>
                                            </p:txEl>
                                          </p:spTgt>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50"/>
                                        <p:tgtEl>
                                          <p:spTgt spid="3">
                                            <p:txEl>
                                              <p:pRg st="6" end="6"/>
                                            </p:txEl>
                                          </p:spTgt>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250"/>
                                        <p:tgtEl>
                                          <p:spTgt spid="3">
                                            <p:txEl>
                                              <p:pRg st="7" end="7"/>
                                            </p:txEl>
                                          </p:spTgt>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50"/>
                                        <p:tgtEl>
                                          <p:spTgt spid="3">
                                            <p:txEl>
                                              <p:pRg st="8" end="8"/>
                                            </p:txEl>
                                          </p:spTgt>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250"/>
                                        <p:tgtEl>
                                          <p:spTgt spid="3">
                                            <p:txEl>
                                              <p:pRg st="9" end="9"/>
                                            </p:txEl>
                                          </p:spTgt>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5CB729-2D65-372D-4F06-7DE764928F62}"/>
              </a:ext>
            </a:extLst>
          </p:cNvPr>
          <p:cNvSpPr>
            <a:spLocks noGrp="1"/>
          </p:cNvSpPr>
          <p:nvPr>
            <p:ph type="title"/>
          </p:nvPr>
        </p:nvSpPr>
        <p:spPr/>
        <p:txBody>
          <a:bodyPr/>
          <a:lstStyle/>
          <a:p>
            <a:r>
              <a:rPr lang="en-US" dirty="0" err="1"/>
              <a:t>PHPStan</a:t>
            </a:r>
            <a:r>
              <a:rPr lang="en-US" baseline="0" dirty="0"/>
              <a:t> Drupal</a:t>
            </a:r>
            <a:endParaRPr lang="en-NL" dirty="0"/>
          </a:p>
        </p:txBody>
      </p:sp>
      <p:sp>
        <p:nvSpPr>
          <p:cNvPr id="3" name="Tijdelijke aanduiding voor inhoud 2">
            <a:extLst>
              <a:ext uri="{FF2B5EF4-FFF2-40B4-BE49-F238E27FC236}">
                <a16:creationId xmlns:a16="http://schemas.microsoft.com/office/drawing/2014/main" id="{074958DA-5DA4-BBBB-4912-01B8CF7FF785}"/>
              </a:ext>
            </a:extLst>
          </p:cNvPr>
          <p:cNvSpPr>
            <a:spLocks noGrp="1"/>
          </p:cNvSpPr>
          <p:nvPr>
            <p:ph idx="13"/>
          </p:nvPr>
        </p:nvSpPr>
        <p:spPr/>
        <p:txBody>
          <a:bodyPr/>
          <a:lstStyle/>
          <a:p>
            <a:pPr>
              <a:buClr>
                <a:srgbClr val="255879"/>
              </a:buClr>
            </a:pPr>
            <a:r>
              <a:rPr lang="en-GB" b="1" dirty="0">
                <a:solidFill>
                  <a:srgbClr val="255879"/>
                </a:solidFill>
              </a:rPr>
              <a:t>PHP st</a:t>
            </a:r>
            <a:r>
              <a:rPr lang="en-GB" dirty="0"/>
              <a:t>atic </a:t>
            </a:r>
            <a:r>
              <a:rPr lang="en-GB" b="1" dirty="0">
                <a:solidFill>
                  <a:srgbClr val="255879"/>
                </a:solidFill>
              </a:rPr>
              <a:t>an</a:t>
            </a:r>
            <a:r>
              <a:rPr lang="en-GB" dirty="0"/>
              <a:t>alysis tool</a:t>
            </a:r>
          </a:p>
          <a:p>
            <a:r>
              <a:rPr lang="en-US" dirty="0"/>
              <a:t>Finds bugs in your code without </a:t>
            </a:r>
            <a:br>
              <a:rPr lang="en-US" dirty="0"/>
            </a:br>
            <a:r>
              <a:rPr lang="en-US" dirty="0"/>
              <a:t>writing tests.</a:t>
            </a:r>
          </a:p>
          <a:p>
            <a:r>
              <a:rPr lang="en-US" dirty="0"/>
              <a:t>Finds usages of deprecated code</a:t>
            </a:r>
          </a:p>
          <a:p>
            <a:r>
              <a:rPr lang="en-US" dirty="0">
                <a:hlinkClick r:id="rId2"/>
              </a:rPr>
              <a:t>https://phpstan.org/</a:t>
            </a:r>
            <a:endParaRPr lang="en-GB" dirty="0"/>
          </a:p>
          <a:p>
            <a:r>
              <a:rPr lang="en-US" dirty="0"/>
              <a:t>Extension for </a:t>
            </a:r>
            <a:r>
              <a:rPr lang="en-US" dirty="0" err="1"/>
              <a:t>PHPStan</a:t>
            </a:r>
            <a:r>
              <a:rPr lang="en-US" dirty="0"/>
              <a:t> to integrate </a:t>
            </a:r>
            <a:br>
              <a:rPr lang="en-US" dirty="0"/>
            </a:br>
            <a:r>
              <a:rPr lang="en-US" dirty="0"/>
              <a:t>with Drupal</a:t>
            </a:r>
            <a:endParaRPr lang="en-NL" dirty="0"/>
          </a:p>
        </p:txBody>
      </p:sp>
      <p:pic>
        <p:nvPicPr>
          <p:cNvPr id="4" name="Picture 4">
            <a:extLst>
              <a:ext uri="{FF2B5EF4-FFF2-40B4-BE49-F238E27FC236}">
                <a16:creationId xmlns:a16="http://schemas.microsoft.com/office/drawing/2014/main" id="{66223DC6-0EDF-B871-EC0D-976BDC5C1E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26" r="18674"/>
          <a:stretch/>
        </p:blipFill>
        <p:spPr bwMode="auto">
          <a:xfrm>
            <a:off x="6441356" y="1229877"/>
            <a:ext cx="3443749" cy="2842464"/>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F6ADFB0F-B13D-9D88-5AEC-4D02337431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82244" y="1531173"/>
            <a:ext cx="3319156" cy="4330877"/>
          </a:xfrm>
          <a:prstGeom prst="rect">
            <a:avLst/>
          </a:prstGeom>
          <a:effectLst>
            <a:outerShdw blurRad="50800" dist="38100" dir="8100000" algn="tr" rotWithShape="0">
              <a:prstClr val="black">
                <a:alpha val="40000"/>
              </a:prstClr>
            </a:outerShdw>
          </a:effectLst>
        </p:spPr>
      </p:pic>
      <p:pic>
        <p:nvPicPr>
          <p:cNvPr id="7" name="Graphic 6">
            <a:extLst>
              <a:ext uri="{FF2B5EF4-FFF2-40B4-BE49-F238E27FC236}">
                <a16:creationId xmlns:a16="http://schemas.microsoft.com/office/drawing/2014/main" id="{17E0DCA8-18D4-79D8-4192-6BE0281323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0000" y="5875815"/>
            <a:ext cx="307777" cy="307777"/>
          </a:xfrm>
          <a:prstGeom prst="rect">
            <a:avLst/>
          </a:prstGeom>
        </p:spPr>
      </p:pic>
      <p:sp>
        <p:nvSpPr>
          <p:cNvPr id="8" name="TextBox 7">
            <a:extLst>
              <a:ext uri="{FF2B5EF4-FFF2-40B4-BE49-F238E27FC236}">
                <a16:creationId xmlns:a16="http://schemas.microsoft.com/office/drawing/2014/main" id="{0F30EB00-9775-D6DF-91EA-5E0D43C72559}"/>
              </a:ext>
            </a:extLst>
          </p:cNvPr>
          <p:cNvSpPr txBox="1"/>
          <p:nvPr/>
        </p:nvSpPr>
        <p:spPr>
          <a:xfrm>
            <a:off x="1027777" y="5868136"/>
            <a:ext cx="4444795" cy="307777"/>
          </a:xfrm>
          <a:prstGeom prst="rect">
            <a:avLst/>
          </a:prstGeom>
          <a:noFill/>
        </p:spPr>
        <p:txBody>
          <a:bodyPr wrap="square">
            <a:spAutoFit/>
          </a:bodyPr>
          <a:lstStyle/>
          <a:p>
            <a:r>
              <a:rPr lang="en-GB" sz="1400" b="1" dirty="0" err="1"/>
              <a:t>mglaman</a:t>
            </a:r>
            <a:r>
              <a:rPr lang="en-GB" sz="1400" b="1" dirty="0"/>
              <a:t>/</a:t>
            </a:r>
            <a:r>
              <a:rPr lang="en-GB" sz="1400" b="1" dirty="0" err="1"/>
              <a:t>phpstan-drupal</a:t>
            </a:r>
            <a:endParaRPr lang="en-GB" sz="1400" b="1" dirty="0"/>
          </a:p>
        </p:txBody>
      </p:sp>
    </p:spTree>
    <p:extLst>
      <p:ext uri="{BB962C8B-B14F-4D97-AF65-F5344CB8AC3E}">
        <p14:creationId xmlns:p14="http://schemas.microsoft.com/office/powerpoint/2010/main" val="2012068540"/>
      </p:ext>
    </p:extLst>
  </p:cSld>
  <p:clrMapOvr>
    <a:masterClrMapping/>
  </p:clrMapOvr>
  <p:transition spd="slow">
    <p:push/>
  </p:transition>
</p:sld>
</file>

<file path=ppt/theme/theme1.xml><?xml version="1.0" encoding="utf-8"?>
<a:theme xmlns:a="http://schemas.openxmlformats.org/drawingml/2006/main" name="SWIS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WIS 2022 - Fonts">
      <a:majorFont>
        <a:latin typeface="Inter Black"/>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 Basis Presentatie v1.1" id="{86FA9C37-8554-6C46-8B41-6ECB9FA48888}" vid="{061FF4D5-20C4-814E-A4BB-03DBE4DFD762}"/>
    </a:ext>
  </a:extLst>
</a:theme>
</file>

<file path=ppt/theme/theme2.xml><?xml version="1.0" encoding="utf-8"?>
<a:theme xmlns:a="http://schemas.openxmlformats.org/drawingml/2006/main" name="Aangepast ontwerp">
  <a:themeElements>
    <a:clrScheme name="SWIS huisstijl 2022">
      <a:dk1>
        <a:srgbClr val="000000"/>
      </a:dk1>
      <a:lt1>
        <a:srgbClr val="FFFFFF"/>
      </a:lt1>
      <a:dk2>
        <a:srgbClr val="000000"/>
      </a:dk2>
      <a:lt2>
        <a:srgbClr val="FFFFFF"/>
      </a:lt2>
      <a:accent1>
        <a:srgbClr val="1635A3"/>
      </a:accent1>
      <a:accent2>
        <a:srgbClr val="4EAAB5"/>
      </a:accent2>
      <a:accent3>
        <a:srgbClr val="49A133"/>
      </a:accent3>
      <a:accent4>
        <a:srgbClr val="F5F4F8"/>
      </a:accent4>
      <a:accent5>
        <a:srgbClr val="999999"/>
      </a:accent5>
      <a:accent6>
        <a:srgbClr val="444444"/>
      </a:accent6>
      <a:hlink>
        <a:srgbClr val="1535A2"/>
      </a:hlink>
      <a:folHlink>
        <a:srgbClr val="1635A2"/>
      </a:folHlink>
    </a:clrScheme>
    <a:fontScheme name="DrupalCOn">
      <a:majorFont>
        <a:latin typeface="Bitter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 Basis Presentatie v1.1" id="{86FA9C37-8554-6C46-8B41-6ECB9FA48888}" vid="{70D487C5-B47B-E445-ACE5-B6044B07AC9E}"/>
    </a:ext>
  </a:extLst>
</a:theme>
</file>

<file path=ppt/theme/theme3.xml><?xml version="1.0" encoding="utf-8"?>
<a:theme xmlns:a="http://schemas.openxmlformats.org/drawingml/2006/main" name="SWIS Powerpoint Full Color">
  <a:themeElements>
    <a:clrScheme name="SWIS huisstijl 2022">
      <a:dk1>
        <a:srgbClr val="000000"/>
      </a:dk1>
      <a:lt1>
        <a:srgbClr val="FFFFFF"/>
      </a:lt1>
      <a:dk2>
        <a:srgbClr val="000000"/>
      </a:dk2>
      <a:lt2>
        <a:srgbClr val="FFFFFF"/>
      </a:lt2>
      <a:accent1>
        <a:srgbClr val="1635A3"/>
      </a:accent1>
      <a:accent2>
        <a:srgbClr val="4EAAB5"/>
      </a:accent2>
      <a:accent3>
        <a:srgbClr val="49A133"/>
      </a:accent3>
      <a:accent4>
        <a:srgbClr val="F5F4F8"/>
      </a:accent4>
      <a:accent5>
        <a:srgbClr val="999999"/>
      </a:accent5>
      <a:accent6>
        <a:srgbClr val="444444"/>
      </a:accent6>
      <a:hlink>
        <a:srgbClr val="1535A2"/>
      </a:hlink>
      <a:folHlink>
        <a:srgbClr val="1635A2"/>
      </a:folHlink>
    </a:clrScheme>
    <a:fontScheme name="SWIS 2022 - Fonts">
      <a:majorFont>
        <a:latin typeface="Inter Black"/>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 Basis Presentatie v1.1" id="{86FA9C37-8554-6C46-8B41-6ECB9FA48888}" vid="{F49DA62B-E1F2-F54F-B45D-96D680D68C4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5BD7BC70F90A45B3BEC7FF19E74FEE" ma:contentTypeVersion="10" ma:contentTypeDescription="Create a new document." ma:contentTypeScope="" ma:versionID="8e3dd6bb1e48b9d198cbcfa0aede17c2">
  <xsd:schema xmlns:xsd="http://www.w3.org/2001/XMLSchema" xmlns:xs="http://www.w3.org/2001/XMLSchema" xmlns:p="http://schemas.microsoft.com/office/2006/metadata/properties" xmlns:ns1="http://schemas.microsoft.com/sharepoint/v3" xmlns:ns2="71ac08c1-34d4-40dd-86e6-5bda0abcb6a4" targetNamespace="http://schemas.microsoft.com/office/2006/metadata/properties" ma:root="true" ma:fieldsID="7d62e670a3a3da9d5b68633de2fb74cc" ns1:_="" ns2:_="">
    <xsd:import namespace="http://schemas.microsoft.com/sharepoint/v3"/>
    <xsd:import namespace="71ac08c1-34d4-40dd-86e6-5bda0abcb6a4"/>
    <xsd:element name="properties">
      <xsd:complexType>
        <xsd:sequence>
          <xsd:element name="documentManagement">
            <xsd:complexType>
              <xsd:all>
                <xsd:element ref="ns2:MediaServiceMetadata" minOccurs="0"/>
                <xsd:element ref="ns2:MediaServiceFastMetadata" minOccurs="0"/>
                <xsd:element ref="ns1:_dlc_Exempt" minOccurs="0"/>
                <xsd:element ref="ns2:DLCPolicyLabelValue" minOccurs="0"/>
                <xsd:element ref="ns2:DLCPolicyLabelClientValue" minOccurs="0"/>
                <xsd:element ref="ns2:DLCPolicyLabelLoc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0"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1ac08c1-34d4-40dd-86e6-5bda0abcb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LCPolicyLabelValue" ma:index="11"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12"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13" nillable="true" ma:displayName="Label Locked" ma:description="Indicates whether the label should be updated when item properties are modified." ma:hidden="true" ma:internalName="DLCPolicyLabelLock"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Document</p:Name>
  <p:Description>Welke versie is dit document vanuit aangemaakt. Te gebruiken voor templates zodat we weten welke versie is gebruikt.</p:Description>
  <p:Statement>Welke versie is dit document vanuit aangemaakt. Te gebruiken voor templates zodat we weten welke versie is gebruikt.</p:Statement>
  <p:PolicyItems>
    <p:PolicyItem featureId="Microsoft.Office.RecordsManagement.PolicyFeatures.PolicyLabel" staticId="0x0101004A5BD7BC70F90A45B3BEC7FF19E74FEE|2097993778" UniqueId="55a74c62-9950-413f-bec7-dfc3f5e6bc1f">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metadata">_UIVersionString</segment>
        </label>
      </p:CustomData>
    </p:PolicyItem>
  </p:PolicyItems>
</p:Policy>
</file>

<file path=customXml/item3.xml><?xml version="1.0" encoding="utf-8"?>
<p:properties xmlns:p="http://schemas.microsoft.com/office/2006/metadata/properties" xmlns:xsi="http://www.w3.org/2001/XMLSchema-instance" xmlns:pc="http://schemas.microsoft.com/office/infopath/2007/PartnerControls">
  <documentManagement>
    <DLCPolicyLabelClientValue xmlns="71ac08c1-34d4-40dd-86e6-5bda0abcb6a4" xsi:nil="true"/>
    <DLCPolicyLabelLock xmlns="71ac08c1-34d4-40dd-86e6-5bda0abcb6a4" xsi:nil="true"/>
    <DLCPolicyLabelValue xmlns="71ac08c1-34d4-40dd-86e6-5bda0abcb6a4">1.0</DLCPolicyLabelVal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FC83E3-C0F9-4730-A736-5E44BA5C0B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c08c1-34d4-40dd-86e6-5bda0abcb6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23759C-C1EE-440D-BAA8-6A07A1B9515A}">
  <ds:schemaRefs>
    <ds:schemaRef ds:uri="office.server.policy"/>
  </ds:schemaRefs>
</ds:datastoreItem>
</file>

<file path=customXml/itemProps3.xml><?xml version="1.0" encoding="utf-8"?>
<ds:datastoreItem xmlns:ds="http://schemas.openxmlformats.org/officeDocument/2006/customXml" ds:itemID="{31672EFC-CC6D-4BBB-A82F-845D427A4C33}">
  <ds:schemaRefs>
    <ds:schemaRef ds:uri="http://www.w3.org/XML/1998/namespace"/>
    <ds:schemaRef ds:uri="http://purl.org/dc/elements/1.1/"/>
    <ds:schemaRef ds:uri="http://purl.org/dc/terms/"/>
    <ds:schemaRef ds:uri="http://purl.org/dc/dcmitype/"/>
    <ds:schemaRef ds:uri="http://schemas.microsoft.com/office/2006/documentManagement/types"/>
    <ds:schemaRef ds:uri="71ac08c1-34d4-40dd-86e6-5bda0abcb6a4"/>
    <ds:schemaRef ds:uri="http://schemas.microsoft.com/office/infopath/2007/PartnerControls"/>
    <ds:schemaRef ds:uri="http://schemas.openxmlformats.org/package/2006/metadata/core-properties"/>
    <ds:schemaRef ds:uri="http://schemas.microsoft.com/sharepoint/v3"/>
    <ds:schemaRef ds:uri="http://schemas.microsoft.com/office/2006/metadata/properties"/>
  </ds:schemaRefs>
</ds:datastoreItem>
</file>

<file path=customXml/itemProps4.xml><?xml version="1.0" encoding="utf-8"?>
<ds:datastoreItem xmlns:ds="http://schemas.openxmlformats.org/officeDocument/2006/customXml" ds:itemID="{3464B185-5230-41B2-9325-45253A5F3E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SWIS Basis Presentatie v1.1</Template>
  <TotalTime>4668</TotalTime>
  <Words>1515</Words>
  <Application>Microsoft Office PowerPoint</Application>
  <PresentationFormat>Breedbeeld</PresentationFormat>
  <Paragraphs>301</Paragraphs>
  <Slides>53</Slides>
  <Notes>8</Notes>
  <HiddenSlides>0</HiddenSlides>
  <MMClips>0</MMClips>
  <ScaleCrop>false</ScaleCrop>
  <HeadingPairs>
    <vt:vector size="6" baseType="variant">
      <vt:variant>
        <vt:lpstr>Gebruikte lettertypen</vt:lpstr>
      </vt:variant>
      <vt:variant>
        <vt:i4>9</vt:i4>
      </vt:variant>
      <vt:variant>
        <vt:lpstr>Thema</vt:lpstr>
      </vt:variant>
      <vt:variant>
        <vt:i4>3</vt:i4>
      </vt:variant>
      <vt:variant>
        <vt:lpstr>Diatitels</vt:lpstr>
      </vt:variant>
      <vt:variant>
        <vt:i4>53</vt:i4>
      </vt:variant>
    </vt:vector>
  </HeadingPairs>
  <TitlesOfParts>
    <vt:vector size="65" baseType="lpstr">
      <vt:lpstr>Inter</vt:lpstr>
      <vt:lpstr>Arial</vt:lpstr>
      <vt:lpstr>Consolas</vt:lpstr>
      <vt:lpstr>Montserrat</vt:lpstr>
      <vt:lpstr>Calibri</vt:lpstr>
      <vt:lpstr>Bitter Medium</vt:lpstr>
      <vt:lpstr>Montserrat Medium</vt:lpstr>
      <vt:lpstr>Wingdings</vt:lpstr>
      <vt:lpstr>Bitter</vt:lpstr>
      <vt:lpstr>SWIS 2022</vt:lpstr>
      <vt:lpstr>Aangepast ontwerp</vt:lpstr>
      <vt:lpstr>SWIS Powerpoint Full Color</vt:lpstr>
      <vt:lpstr>PowerPoint-presentatie</vt:lpstr>
      <vt:lpstr> Hi there!</vt:lpstr>
      <vt:lpstr>PowerPoint-presentatie</vt:lpstr>
      <vt:lpstr>Project update bot</vt:lpstr>
      <vt:lpstr>How did we do?</vt:lpstr>
      <vt:lpstr>Compared to D9?</vt:lpstr>
      <vt:lpstr>What is project update bot?</vt:lpstr>
      <vt:lpstr>What is project update bot?</vt:lpstr>
      <vt:lpstr>PHPStan Drupal</vt:lpstr>
      <vt:lpstr>Drupal check</vt:lpstr>
      <vt:lpstr>Upgrade status</vt:lpstr>
      <vt:lpstr>Rector</vt:lpstr>
      <vt:lpstr>Rector</vt:lpstr>
      <vt:lpstr>Rector</vt:lpstr>
      <vt:lpstr>Drupal Rector</vt:lpstr>
      <vt:lpstr>Drupal Rector</vt:lpstr>
      <vt:lpstr>What is project update bot?</vt:lpstr>
      <vt:lpstr>By their powers combined!</vt:lpstr>
      <vt:lpstr>Project analysis</vt:lpstr>
      <vt:lpstr>Why automation is important</vt:lpstr>
      <vt:lpstr>What does it do?</vt:lpstr>
      <vt:lpstr>What does it do?</vt:lpstr>
      <vt:lpstr>Let’s go through the process</vt:lpstr>
      <vt:lpstr>Let’s go through the process</vt:lpstr>
      <vt:lpstr>Let’s go through the process</vt:lpstr>
      <vt:lpstr>Let’s go through the process</vt:lpstr>
      <vt:lpstr>Let’s go through…</vt:lpstr>
      <vt:lpstr>Let’s go through the process</vt:lpstr>
      <vt:lpstr>Extracting value from data</vt:lpstr>
      <vt:lpstr>Drupal 10 deprecation status</vt:lpstr>
      <vt:lpstr>Drupal 10 deprecation status</vt:lpstr>
      <vt:lpstr>Project update bot</vt:lpstr>
      <vt:lpstr>Drupal 11</vt:lpstr>
      <vt:lpstr>Drupal 11</vt:lpstr>
      <vt:lpstr>Drupal 11?</vt:lpstr>
      <vt:lpstr>Road to Drupal 11</vt:lpstr>
      <vt:lpstr>Utilizing Gitlab</vt:lpstr>
      <vt:lpstr>Utilizing Gitlab</vt:lpstr>
      <vt:lpstr>Utilizing Gitlab</vt:lpstr>
      <vt:lpstr>Utilizing Gitlab</vt:lpstr>
      <vt:lpstr>Utilizing Gitlab</vt:lpstr>
      <vt:lpstr>Utilizing Gitlab</vt:lpstr>
      <vt:lpstr>Road to Drupal 11</vt:lpstr>
      <vt:lpstr>The automated fixes pipeline</vt:lpstr>
      <vt:lpstr>Drupal change record triage</vt:lpstr>
      <vt:lpstr>Road to Drupal 11</vt:lpstr>
      <vt:lpstr>Backwards compatible fixes</vt:lpstr>
      <vt:lpstr>What does BC bring?</vt:lpstr>
      <vt:lpstr>What does BC bring?</vt:lpstr>
      <vt:lpstr>Backwards compatible fixes</vt:lpstr>
      <vt:lpstr>Road to Drupal 11</vt:lpstr>
      <vt:lpstr>Helping out</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Björn Brala</dc:creator>
  <cp:lastModifiedBy>Björn Brala</cp:lastModifiedBy>
  <cp:revision>5</cp:revision>
  <dcterms:created xsi:type="dcterms:W3CDTF">2022-12-06T17:54:19Z</dcterms:created>
  <dcterms:modified xsi:type="dcterms:W3CDTF">2023-06-06T16:59:37Z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0x0101004A5BD7BC70F90A45B3BEC7FF19E74FEE</vt:lpwstr>
  </property>
</Properties>
</file>